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 id="2147483686" r:id="rId2"/>
  </p:sldMasterIdLst>
  <p:notesMasterIdLst>
    <p:notesMasterId r:id="rId29"/>
  </p:notesMasterIdLst>
  <p:sldIdLst>
    <p:sldId id="256" r:id="rId3"/>
    <p:sldId id="337" r:id="rId4"/>
    <p:sldId id="339" r:id="rId5"/>
    <p:sldId id="338" r:id="rId6"/>
    <p:sldId id="340" r:id="rId7"/>
    <p:sldId id="341" r:id="rId8"/>
    <p:sldId id="342" r:id="rId9"/>
    <p:sldId id="343" r:id="rId10"/>
    <p:sldId id="346" r:id="rId11"/>
    <p:sldId id="344" r:id="rId12"/>
    <p:sldId id="266" r:id="rId13"/>
    <p:sldId id="280" r:id="rId14"/>
    <p:sldId id="279" r:id="rId15"/>
    <p:sldId id="278" r:id="rId16"/>
    <p:sldId id="277" r:id="rId17"/>
    <p:sldId id="276" r:id="rId18"/>
    <p:sldId id="275" r:id="rId19"/>
    <p:sldId id="274" r:id="rId20"/>
    <p:sldId id="273" r:id="rId21"/>
    <p:sldId id="272" r:id="rId22"/>
    <p:sldId id="271" r:id="rId23"/>
    <p:sldId id="270" r:id="rId24"/>
    <p:sldId id="350" r:id="rId25"/>
    <p:sldId id="347" r:id="rId26"/>
    <p:sldId id="349" r:id="rId27"/>
    <p:sldId id="348" r:id="rId28"/>
  </p:sldIdLst>
  <p:sldSz cx="9144000" cy="5143500" type="screen16x9"/>
  <p:notesSz cx="6858000" cy="9144000"/>
  <p:embeddedFontLst>
    <p:embeddedFont>
      <p:font typeface="Arvo" panose="020B0604020202020204" charset="0"/>
      <p:regular r:id="rId30"/>
      <p:bold r:id="rId31"/>
      <p:italic r:id="rId32"/>
      <p:boldItalic r:id="rId33"/>
    </p:embeddedFont>
    <p:embeddedFont>
      <p:font typeface="Cambria" panose="02040503050406030204" pitchFamily="18" charset="0"/>
      <p:regular r:id="rId34"/>
      <p:bold r:id="rId35"/>
      <p:italic r:id="rId36"/>
      <p:boldItalic r:id="rId37"/>
    </p:embeddedFont>
    <p:embeddedFont>
      <p:font typeface="Montserrat" panose="00000500000000000000" pitchFamily="2" charset="0"/>
      <p:regular r:id="rId38"/>
    </p:embeddedFont>
    <p:embeddedFont>
      <p:font typeface="Roboto" panose="02000000000000000000" pitchFamily="2" charset="0"/>
      <p:regular r:id="rId39"/>
      <p:bold r:id="rId40"/>
      <p:italic r:id="rId41"/>
      <p:boldItalic r:id="rId42"/>
    </p:embeddedFont>
    <p:embeddedFont>
      <p:font typeface="Roboto Condensed" panose="02000000000000000000" pitchFamily="2" charset="0"/>
      <p:regular r:id="rId43"/>
      <p:bold r:id="rId44"/>
      <p:italic r:id="rId45"/>
      <p:boldItalic r:id="rId46"/>
    </p:embeddedFont>
    <p:embeddedFont>
      <p:font typeface="Roboto Condensed Light" panose="02000000000000000000" pitchFamily="2" charset="0"/>
      <p:regular r:id="rId47"/>
      <p:bold r:id="rId48"/>
      <p:italic r:id="rId49"/>
      <p:boldItalic r:id="rId50"/>
    </p:embeddedFont>
    <p:embeddedFont>
      <p:font typeface="Source Code Pro" panose="020B0509030403020204" pitchFamily="49" charset="0"/>
      <p:regular r:id="rId51"/>
      <p:bold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hanindra Thota" initials="PT" lastIdx="1" clrIdx="0">
    <p:extLst>
      <p:ext uri="{19B8F6BF-5375-455C-9EA6-DF929625EA0E}">
        <p15:presenceInfo xmlns:p15="http://schemas.microsoft.com/office/powerpoint/2012/main" userId="5065a85e8ed6373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006600"/>
    <a:srgbClr val="CCFF33"/>
    <a:srgbClr val="FF00FF"/>
    <a:srgbClr val="33CC33"/>
    <a:srgbClr val="6699FF"/>
    <a:srgbClr val="99CCFF"/>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27665BA-8202-44FC-AD62-C9F0E3EA811A}">
  <a:tblStyle styleId="{E27665BA-8202-44FC-AD62-C9F0E3EA811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15DE48A-E3B5-44D0-98CB-AE0B3FDC037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72" autoAdjust="0"/>
    <p:restoredTop sz="90253" autoAdjust="0"/>
  </p:normalViewPr>
  <p:slideViewPr>
    <p:cSldViewPr snapToGrid="0">
      <p:cViewPr varScale="1">
        <p:scale>
          <a:sx n="102" d="100"/>
          <a:sy n="102" d="100"/>
        </p:scale>
        <p:origin x="950" y="67"/>
      </p:cViewPr>
      <p:guideLst/>
    </p:cSldViewPr>
  </p:slideViewPr>
  <p:notesTextViewPr>
    <p:cViewPr>
      <p:scale>
        <a:sx n="33" d="100"/>
        <a:sy n="33"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0.fntdata"/><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notesMaster" Target="notesMasters/notesMaster1.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commentAuthors" Target="commentAuthor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2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8.xml"/><Relationship Id="rId41" Type="http://schemas.openxmlformats.org/officeDocument/2006/relationships/font" Target="fonts/font12.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49" Type="http://schemas.openxmlformats.org/officeDocument/2006/relationships/font" Target="fonts/font20.fntdata"/><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1" name="Google Shape;11;p2"/>
          <p:cNvGrpSpPr/>
          <p:nvPr/>
        </p:nvGrpSpPr>
        <p:grpSpPr>
          <a:xfrm>
            <a:off x="0" y="-7088"/>
            <a:ext cx="8661398" cy="5150588"/>
            <a:chOff x="0" y="-7088"/>
            <a:chExt cx="8661398" cy="5150588"/>
          </a:xfrm>
        </p:grpSpPr>
        <p:sp>
          <p:nvSpPr>
            <p:cNvPr id="12" name="Google Shape;12;p2"/>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4" name="Google Shape;14;p2"/>
          <p:cNvGrpSpPr/>
          <p:nvPr/>
        </p:nvGrpSpPr>
        <p:grpSpPr>
          <a:xfrm rot="10800000" flipH="1">
            <a:off x="1" y="1090763"/>
            <a:ext cx="8847502" cy="2961975"/>
            <a:chOff x="-8178042" y="-4493254"/>
            <a:chExt cx="19483598" cy="6522736"/>
          </a:xfrm>
        </p:grpSpPr>
        <p:sp>
          <p:nvSpPr>
            <p:cNvPr id="15" name="Google Shape;15;p2"/>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6" name="Google Shape;16;p2"/>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7" name="Google Shape;17;p2"/>
          <p:cNvGrpSpPr/>
          <p:nvPr/>
        </p:nvGrpSpPr>
        <p:grpSpPr>
          <a:xfrm>
            <a:off x="3677236" y="4278349"/>
            <a:ext cx="5480829" cy="432996"/>
            <a:chOff x="5582265" y="4646738"/>
            <a:chExt cx="5480829" cy="432996"/>
          </a:xfrm>
        </p:grpSpPr>
        <p:sp>
          <p:nvSpPr>
            <p:cNvPr id="18" name="Google Shape;18;p2"/>
            <p:cNvSpPr/>
            <p:nvPr/>
          </p:nvSpPr>
          <p:spPr>
            <a:xfrm rot="10800000">
              <a:off x="5582265"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80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710175"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 name="Google Shape;22;p2"/>
          <p:cNvSpPr txBox="1">
            <a:spLocks noGrp="1"/>
          </p:cNvSpPr>
          <p:nvPr>
            <p:ph type="ctrTitle"/>
          </p:nvPr>
        </p:nvSpPr>
        <p:spPr>
          <a:xfrm>
            <a:off x="685800" y="1090750"/>
            <a:ext cx="5367900" cy="2961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r>
              <a:rPr lang="en-US"/>
              <a:t>Click to edit Master title style</a:t>
            </a:r>
            <a:endParaRPr/>
          </a:p>
        </p:txBody>
      </p:sp>
    </p:spTree>
    <p:extLst>
      <p:ext uri="{BB962C8B-B14F-4D97-AF65-F5344CB8AC3E}">
        <p14:creationId xmlns:p14="http://schemas.microsoft.com/office/powerpoint/2010/main" val="134352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ACEB47F6-45AC-F6F5-7DFA-C217BB92E00B}"/>
              </a:ext>
            </a:extLst>
          </p:cNvPr>
          <p:cNvSpPr>
            <a:spLocks noGrp="1"/>
          </p:cNvSpPr>
          <p:nvPr>
            <p:ph type="dt" sz="half" idx="10"/>
          </p:nvPr>
        </p:nvSpPr>
        <p:spPr/>
        <p:txBody>
          <a:bodyPr/>
          <a:lstStyle>
            <a:lvl1pPr>
              <a:defRPr/>
            </a:lvl1pPr>
          </a:lstStyle>
          <a:p>
            <a:pPr>
              <a:defRPr/>
            </a:pPr>
            <a:fld id="{1EA9149C-0B47-4C93-B1B3-31EE9DDEA09E}" type="datetimeFigureOut">
              <a:rPr lang="en-US"/>
              <a:pPr>
                <a:defRPr/>
              </a:pPr>
              <a:t>26-Oct-24</a:t>
            </a:fld>
            <a:endParaRPr lang="en-US"/>
          </a:p>
        </p:txBody>
      </p:sp>
      <p:sp>
        <p:nvSpPr>
          <p:cNvPr id="4" name="Footer Placeholder 4">
            <a:extLst>
              <a:ext uri="{FF2B5EF4-FFF2-40B4-BE49-F238E27FC236}">
                <a16:creationId xmlns:a16="http://schemas.microsoft.com/office/drawing/2014/main" id="{20178246-127D-1DC9-FDCC-DB032B262794}"/>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3857CC3E-5AEB-3BEA-D1FA-14CECA00B9A9}"/>
              </a:ext>
            </a:extLst>
          </p:cNvPr>
          <p:cNvSpPr>
            <a:spLocks noGrp="1"/>
          </p:cNvSpPr>
          <p:nvPr>
            <p:ph type="sldNum" sz="quarter" idx="12"/>
          </p:nvPr>
        </p:nvSpPr>
        <p:spPr/>
        <p:txBody>
          <a:bodyPr/>
          <a:lstStyle>
            <a:lvl1pPr>
              <a:defRPr/>
            </a:lvl1pPr>
          </a:lstStyle>
          <a:p>
            <a:fld id="{6E0D0F74-2393-4A6D-8A73-1912BE5A6C13}" type="slidenum">
              <a:rPr lang="en-US" altLang="en-US"/>
              <a:pPr/>
              <a:t>‹#›</a:t>
            </a:fld>
            <a:endParaRPr lang="en-US" altLang="en-US"/>
          </a:p>
        </p:txBody>
      </p:sp>
    </p:spTree>
    <p:extLst>
      <p:ext uri="{BB962C8B-B14F-4D97-AF65-F5344CB8AC3E}">
        <p14:creationId xmlns:p14="http://schemas.microsoft.com/office/powerpoint/2010/main" val="1521255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869C1A6A-55D0-3DEB-D922-F60B72A94365}"/>
              </a:ext>
            </a:extLst>
          </p:cNvPr>
          <p:cNvSpPr>
            <a:spLocks noGrp="1"/>
          </p:cNvSpPr>
          <p:nvPr>
            <p:ph type="dt" sz="half" idx="10"/>
          </p:nvPr>
        </p:nvSpPr>
        <p:spPr/>
        <p:txBody>
          <a:bodyPr/>
          <a:lstStyle>
            <a:lvl1pPr>
              <a:defRPr/>
            </a:lvl1pPr>
          </a:lstStyle>
          <a:p>
            <a:pPr>
              <a:defRPr/>
            </a:pPr>
            <a:fld id="{E0A67680-F238-4535-8FB2-AFCE6E3D2D07}" type="datetimeFigureOut">
              <a:rPr lang="en-US"/>
              <a:pPr>
                <a:defRPr/>
              </a:pPr>
              <a:t>26-Oct-24</a:t>
            </a:fld>
            <a:endParaRPr lang="en-US"/>
          </a:p>
        </p:txBody>
      </p:sp>
      <p:sp>
        <p:nvSpPr>
          <p:cNvPr id="3" name="Footer Placeholder 4">
            <a:extLst>
              <a:ext uri="{FF2B5EF4-FFF2-40B4-BE49-F238E27FC236}">
                <a16:creationId xmlns:a16="http://schemas.microsoft.com/office/drawing/2014/main" id="{492BAFEB-CB9A-9B43-7A3D-DD76BB643FC6}"/>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DFE284B0-BCAB-19DE-A9CC-23D0BA0A580D}"/>
              </a:ext>
            </a:extLst>
          </p:cNvPr>
          <p:cNvSpPr>
            <a:spLocks noGrp="1"/>
          </p:cNvSpPr>
          <p:nvPr>
            <p:ph type="sldNum" sz="quarter" idx="12"/>
          </p:nvPr>
        </p:nvSpPr>
        <p:spPr/>
        <p:txBody>
          <a:bodyPr/>
          <a:lstStyle>
            <a:lvl1pPr>
              <a:defRPr/>
            </a:lvl1pPr>
          </a:lstStyle>
          <a:p>
            <a:fld id="{425407E0-780F-499A-B9FE-1E168893356C}" type="slidenum">
              <a:rPr lang="en-US" altLang="en-US"/>
              <a:pPr/>
              <a:t>‹#›</a:t>
            </a:fld>
            <a:endParaRPr lang="en-US" altLang="en-US"/>
          </a:p>
        </p:txBody>
      </p:sp>
    </p:spTree>
    <p:extLst>
      <p:ext uri="{BB962C8B-B14F-4D97-AF65-F5344CB8AC3E}">
        <p14:creationId xmlns:p14="http://schemas.microsoft.com/office/powerpoint/2010/main" val="38518592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3">
            <a:extLst>
              <a:ext uri="{FF2B5EF4-FFF2-40B4-BE49-F238E27FC236}">
                <a16:creationId xmlns:a16="http://schemas.microsoft.com/office/drawing/2014/main" id="{B9780FDE-8E6B-7BFC-1870-DAE216D6E189}"/>
              </a:ext>
            </a:extLst>
          </p:cNvPr>
          <p:cNvSpPr>
            <a:spLocks noGrp="1"/>
          </p:cNvSpPr>
          <p:nvPr>
            <p:ph type="dt" sz="half" idx="10"/>
          </p:nvPr>
        </p:nvSpPr>
        <p:spPr/>
        <p:txBody>
          <a:bodyPr/>
          <a:lstStyle>
            <a:lvl1pPr>
              <a:defRPr/>
            </a:lvl1pPr>
          </a:lstStyle>
          <a:p>
            <a:pPr>
              <a:defRPr/>
            </a:pPr>
            <a:fld id="{1A314BFE-9B18-49E7-9946-361C6BF9218C}" type="datetimeFigureOut">
              <a:rPr lang="en-US"/>
              <a:pPr>
                <a:defRPr/>
              </a:pPr>
              <a:t>26-Oct-24</a:t>
            </a:fld>
            <a:endParaRPr lang="en-US"/>
          </a:p>
        </p:txBody>
      </p:sp>
      <p:sp>
        <p:nvSpPr>
          <p:cNvPr id="6" name="Footer Placeholder 4">
            <a:extLst>
              <a:ext uri="{FF2B5EF4-FFF2-40B4-BE49-F238E27FC236}">
                <a16:creationId xmlns:a16="http://schemas.microsoft.com/office/drawing/2014/main" id="{90C56980-44E3-5EB0-A573-C6C36CA69BC7}"/>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2F726B84-85DE-BB73-7600-2DC8C38E5EA4}"/>
              </a:ext>
            </a:extLst>
          </p:cNvPr>
          <p:cNvSpPr>
            <a:spLocks noGrp="1"/>
          </p:cNvSpPr>
          <p:nvPr>
            <p:ph type="sldNum" sz="quarter" idx="12"/>
          </p:nvPr>
        </p:nvSpPr>
        <p:spPr/>
        <p:txBody>
          <a:bodyPr/>
          <a:lstStyle>
            <a:lvl1pPr>
              <a:defRPr/>
            </a:lvl1pPr>
          </a:lstStyle>
          <a:p>
            <a:fld id="{E06DBDEF-739C-43FD-9EDD-ACF42C1D4658}" type="slidenum">
              <a:rPr lang="en-US" altLang="en-US"/>
              <a:pPr/>
              <a:t>‹#›</a:t>
            </a:fld>
            <a:endParaRPr lang="en-US" altLang="en-US"/>
          </a:p>
        </p:txBody>
      </p:sp>
    </p:spTree>
    <p:extLst>
      <p:ext uri="{BB962C8B-B14F-4D97-AF65-F5344CB8AC3E}">
        <p14:creationId xmlns:p14="http://schemas.microsoft.com/office/powerpoint/2010/main" val="12732896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3">
            <a:extLst>
              <a:ext uri="{FF2B5EF4-FFF2-40B4-BE49-F238E27FC236}">
                <a16:creationId xmlns:a16="http://schemas.microsoft.com/office/drawing/2014/main" id="{A0C8A8A2-F6E2-9349-403D-3B9F799A9954}"/>
              </a:ext>
            </a:extLst>
          </p:cNvPr>
          <p:cNvSpPr>
            <a:spLocks noGrp="1"/>
          </p:cNvSpPr>
          <p:nvPr>
            <p:ph type="dt" sz="half" idx="10"/>
          </p:nvPr>
        </p:nvSpPr>
        <p:spPr/>
        <p:txBody>
          <a:bodyPr/>
          <a:lstStyle>
            <a:lvl1pPr>
              <a:defRPr/>
            </a:lvl1pPr>
          </a:lstStyle>
          <a:p>
            <a:pPr>
              <a:defRPr/>
            </a:pPr>
            <a:fld id="{B2AA2E7C-7F5B-4E90-9F0F-FC88C72728A0}" type="datetimeFigureOut">
              <a:rPr lang="en-US"/>
              <a:pPr>
                <a:defRPr/>
              </a:pPr>
              <a:t>26-Oct-24</a:t>
            </a:fld>
            <a:endParaRPr lang="en-US"/>
          </a:p>
        </p:txBody>
      </p:sp>
      <p:sp>
        <p:nvSpPr>
          <p:cNvPr id="6" name="Footer Placeholder 4">
            <a:extLst>
              <a:ext uri="{FF2B5EF4-FFF2-40B4-BE49-F238E27FC236}">
                <a16:creationId xmlns:a16="http://schemas.microsoft.com/office/drawing/2014/main" id="{FE2D9483-875D-B2F6-A68E-5D7962FB4CC5}"/>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34FC063A-6817-6D89-B8AF-5828AE9F5FC0}"/>
              </a:ext>
            </a:extLst>
          </p:cNvPr>
          <p:cNvSpPr>
            <a:spLocks noGrp="1"/>
          </p:cNvSpPr>
          <p:nvPr>
            <p:ph type="sldNum" sz="quarter" idx="12"/>
          </p:nvPr>
        </p:nvSpPr>
        <p:spPr/>
        <p:txBody>
          <a:bodyPr/>
          <a:lstStyle>
            <a:lvl1pPr>
              <a:defRPr/>
            </a:lvl1pPr>
          </a:lstStyle>
          <a:p>
            <a:fld id="{75CBC527-520C-413F-85B4-357012C377A8}" type="slidenum">
              <a:rPr lang="en-US" altLang="en-US"/>
              <a:pPr/>
              <a:t>‹#›</a:t>
            </a:fld>
            <a:endParaRPr lang="en-US" altLang="en-US"/>
          </a:p>
        </p:txBody>
      </p:sp>
    </p:spTree>
    <p:extLst>
      <p:ext uri="{BB962C8B-B14F-4D97-AF65-F5344CB8AC3E}">
        <p14:creationId xmlns:p14="http://schemas.microsoft.com/office/powerpoint/2010/main" val="11444601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4D377B-2154-B3A7-43F4-EF728157E40D}"/>
              </a:ext>
            </a:extLst>
          </p:cNvPr>
          <p:cNvSpPr>
            <a:spLocks noGrp="1"/>
          </p:cNvSpPr>
          <p:nvPr>
            <p:ph type="dt" sz="half" idx="10"/>
          </p:nvPr>
        </p:nvSpPr>
        <p:spPr/>
        <p:txBody>
          <a:bodyPr/>
          <a:lstStyle>
            <a:lvl1pPr>
              <a:defRPr/>
            </a:lvl1pPr>
          </a:lstStyle>
          <a:p>
            <a:pPr>
              <a:defRPr/>
            </a:pPr>
            <a:fld id="{5CDCB921-294C-4824-8228-B49284EA7E8A}" type="datetimeFigureOut">
              <a:rPr lang="en-US"/>
              <a:pPr>
                <a:defRPr/>
              </a:pPr>
              <a:t>26-Oct-24</a:t>
            </a:fld>
            <a:endParaRPr lang="en-US"/>
          </a:p>
        </p:txBody>
      </p:sp>
      <p:sp>
        <p:nvSpPr>
          <p:cNvPr id="5" name="Footer Placeholder 4">
            <a:extLst>
              <a:ext uri="{FF2B5EF4-FFF2-40B4-BE49-F238E27FC236}">
                <a16:creationId xmlns:a16="http://schemas.microsoft.com/office/drawing/2014/main" id="{9E26B307-3748-B7CC-C001-1923E7CF375C}"/>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EAAB3BD-3BA2-187C-3D06-15ACDF12C2F3}"/>
              </a:ext>
            </a:extLst>
          </p:cNvPr>
          <p:cNvSpPr>
            <a:spLocks noGrp="1"/>
          </p:cNvSpPr>
          <p:nvPr>
            <p:ph type="sldNum" sz="quarter" idx="12"/>
          </p:nvPr>
        </p:nvSpPr>
        <p:spPr/>
        <p:txBody>
          <a:bodyPr/>
          <a:lstStyle>
            <a:lvl1pPr>
              <a:defRPr/>
            </a:lvl1pPr>
          </a:lstStyle>
          <a:p>
            <a:fld id="{B4EAE80D-C8E6-4D9D-91F1-FC3544AA6891}" type="slidenum">
              <a:rPr lang="en-US" altLang="en-US"/>
              <a:pPr/>
              <a:t>‹#›</a:t>
            </a:fld>
            <a:endParaRPr lang="en-US" altLang="en-US"/>
          </a:p>
        </p:txBody>
      </p:sp>
    </p:spTree>
    <p:extLst>
      <p:ext uri="{BB962C8B-B14F-4D97-AF65-F5344CB8AC3E}">
        <p14:creationId xmlns:p14="http://schemas.microsoft.com/office/powerpoint/2010/main" val="34593259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336F24-BAB3-4C5A-AC4E-552A9C657E0C}"/>
              </a:ext>
            </a:extLst>
          </p:cNvPr>
          <p:cNvSpPr>
            <a:spLocks noGrp="1"/>
          </p:cNvSpPr>
          <p:nvPr>
            <p:ph type="dt" sz="half" idx="10"/>
          </p:nvPr>
        </p:nvSpPr>
        <p:spPr/>
        <p:txBody>
          <a:bodyPr/>
          <a:lstStyle>
            <a:lvl1pPr>
              <a:defRPr/>
            </a:lvl1pPr>
          </a:lstStyle>
          <a:p>
            <a:pPr>
              <a:defRPr/>
            </a:pPr>
            <a:fld id="{C84AA70A-9AC9-4E63-BA29-CA89975364F5}" type="datetimeFigureOut">
              <a:rPr lang="en-US"/>
              <a:pPr>
                <a:defRPr/>
              </a:pPr>
              <a:t>26-Oct-24</a:t>
            </a:fld>
            <a:endParaRPr lang="en-US"/>
          </a:p>
        </p:txBody>
      </p:sp>
      <p:sp>
        <p:nvSpPr>
          <p:cNvPr id="5" name="Footer Placeholder 4">
            <a:extLst>
              <a:ext uri="{FF2B5EF4-FFF2-40B4-BE49-F238E27FC236}">
                <a16:creationId xmlns:a16="http://schemas.microsoft.com/office/drawing/2014/main" id="{7F6D6196-143D-1642-00F4-9E4C56BE5E90}"/>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B8849140-164D-8010-FFA1-C9C3A5BF0BE5}"/>
              </a:ext>
            </a:extLst>
          </p:cNvPr>
          <p:cNvSpPr>
            <a:spLocks noGrp="1"/>
          </p:cNvSpPr>
          <p:nvPr>
            <p:ph type="sldNum" sz="quarter" idx="12"/>
          </p:nvPr>
        </p:nvSpPr>
        <p:spPr/>
        <p:txBody>
          <a:bodyPr/>
          <a:lstStyle>
            <a:lvl1pPr>
              <a:defRPr/>
            </a:lvl1pPr>
          </a:lstStyle>
          <a:p>
            <a:fld id="{510FAE6C-38FE-46B6-A0D9-6CF883615448}" type="slidenum">
              <a:rPr lang="en-US" altLang="en-US"/>
              <a:pPr/>
              <a:t>‹#›</a:t>
            </a:fld>
            <a:endParaRPr lang="en-US" altLang="en-US"/>
          </a:p>
        </p:txBody>
      </p:sp>
    </p:spTree>
    <p:extLst>
      <p:ext uri="{BB962C8B-B14F-4D97-AF65-F5344CB8AC3E}">
        <p14:creationId xmlns:p14="http://schemas.microsoft.com/office/powerpoint/2010/main" val="2889114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42"/>
        <p:cNvGrpSpPr/>
        <p:nvPr/>
      </p:nvGrpSpPr>
      <p:grpSpPr>
        <a:xfrm>
          <a:off x="0" y="0"/>
          <a:ext cx="0" cy="0"/>
          <a:chOff x="0" y="0"/>
          <a:chExt cx="0" cy="0"/>
        </a:xfrm>
      </p:grpSpPr>
      <p:grpSp>
        <p:nvGrpSpPr>
          <p:cNvPr id="43" name="Google Shape;43;p4"/>
          <p:cNvGrpSpPr/>
          <p:nvPr/>
        </p:nvGrpSpPr>
        <p:grpSpPr>
          <a:xfrm>
            <a:off x="6946842" y="4472723"/>
            <a:ext cx="2202830" cy="670795"/>
            <a:chOff x="5575242" y="4472723"/>
            <a:chExt cx="2202830" cy="670795"/>
          </a:xfrm>
        </p:grpSpPr>
        <p:sp>
          <p:nvSpPr>
            <p:cNvPr id="44" name="Google Shape;44;p4"/>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45;p4"/>
            <p:cNvGrpSpPr/>
            <p:nvPr/>
          </p:nvGrpSpPr>
          <p:grpSpPr>
            <a:xfrm flipH="1">
              <a:off x="5734850" y="4472723"/>
              <a:ext cx="2040837" cy="670795"/>
              <a:chOff x="1297954" y="330075"/>
              <a:chExt cx="5169293" cy="1699506"/>
            </a:xfrm>
          </p:grpSpPr>
          <p:sp>
            <p:nvSpPr>
              <p:cNvPr id="46" name="Google Shape;46;p4"/>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4"/>
            <p:cNvGrpSpPr/>
            <p:nvPr/>
          </p:nvGrpSpPr>
          <p:grpSpPr>
            <a:xfrm flipH="1">
              <a:off x="5578209" y="4646738"/>
              <a:ext cx="2199863" cy="304563"/>
              <a:chOff x="-5827153" y="330075"/>
              <a:chExt cx="12276019" cy="1699569"/>
            </a:xfrm>
          </p:grpSpPr>
          <p:sp>
            <p:nvSpPr>
              <p:cNvPr id="49" name="Google Shape;49;p4"/>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 name="Google Shape;51;p4"/>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52" name="Google Shape;52;p4"/>
          <p:cNvGrpSpPr/>
          <p:nvPr/>
        </p:nvGrpSpPr>
        <p:grpSpPr>
          <a:xfrm>
            <a:off x="0" y="-7088"/>
            <a:ext cx="8661398" cy="5150588"/>
            <a:chOff x="0" y="-7088"/>
            <a:chExt cx="8661398" cy="5150588"/>
          </a:xfrm>
        </p:grpSpPr>
        <p:sp>
          <p:nvSpPr>
            <p:cNvPr id="53" name="Google Shape;53;p4"/>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55" name="Google Shape;55;p4"/>
          <p:cNvGrpSpPr/>
          <p:nvPr/>
        </p:nvGrpSpPr>
        <p:grpSpPr>
          <a:xfrm rot="10800000" flipH="1">
            <a:off x="1" y="1090763"/>
            <a:ext cx="8847502" cy="2961975"/>
            <a:chOff x="-8178042" y="-4493254"/>
            <a:chExt cx="19483598" cy="6522736"/>
          </a:xfrm>
        </p:grpSpPr>
        <p:sp>
          <p:nvSpPr>
            <p:cNvPr id="56" name="Google Shape;56;p4"/>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57" name="Google Shape;57;p4"/>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sp>
        <p:nvSpPr>
          <p:cNvPr id="58" name="Google Shape;58;p4"/>
          <p:cNvSpPr txBox="1">
            <a:spLocks noGrp="1"/>
          </p:cNvSpPr>
          <p:nvPr>
            <p:ph type="body" idx="1"/>
          </p:nvPr>
        </p:nvSpPr>
        <p:spPr>
          <a:xfrm>
            <a:off x="829775" y="1202000"/>
            <a:ext cx="5090700" cy="27450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Clr>
                <a:srgbClr val="FFFFFF"/>
              </a:buClr>
              <a:buSzPts val="3000"/>
              <a:buChar char="▰"/>
              <a:defRPr sz="3000" i="1">
                <a:solidFill>
                  <a:srgbClr val="FFFFFF"/>
                </a:solidFill>
              </a:defRPr>
            </a:lvl1pPr>
            <a:lvl2pPr marL="914400" lvl="1" indent="-419100" rtl="0">
              <a:spcBef>
                <a:spcPts val="480"/>
              </a:spcBef>
              <a:spcAft>
                <a:spcPts val="0"/>
              </a:spcAft>
              <a:buClr>
                <a:srgbClr val="FFFFFF"/>
              </a:buClr>
              <a:buSzPts val="3000"/>
              <a:buChar char="▻"/>
              <a:defRPr sz="3000" i="1">
                <a:solidFill>
                  <a:srgbClr val="FFFFFF"/>
                </a:solidFill>
              </a:defRPr>
            </a:lvl2pPr>
            <a:lvl3pPr marL="1371600" lvl="2" indent="-419100" rtl="0">
              <a:spcBef>
                <a:spcPts val="480"/>
              </a:spcBef>
              <a:spcAft>
                <a:spcPts val="0"/>
              </a:spcAft>
              <a:buClr>
                <a:srgbClr val="FFFFFF"/>
              </a:buClr>
              <a:buSzPts val="3000"/>
              <a:buChar char="▻"/>
              <a:defRPr sz="3000" i="1">
                <a:solidFill>
                  <a:srgbClr val="FFFFFF"/>
                </a:solidFill>
              </a:defRPr>
            </a:lvl3pPr>
            <a:lvl4pPr marL="1828800" lvl="3" indent="-419100" rtl="0">
              <a:spcBef>
                <a:spcPts val="360"/>
              </a:spcBef>
              <a:spcAft>
                <a:spcPts val="0"/>
              </a:spcAft>
              <a:buClr>
                <a:srgbClr val="FFFFFF"/>
              </a:buClr>
              <a:buSzPts val="3000"/>
              <a:buChar char="▻"/>
              <a:defRPr sz="3000" i="1">
                <a:solidFill>
                  <a:srgbClr val="FFFFFF"/>
                </a:solidFill>
              </a:defRPr>
            </a:lvl4pPr>
            <a:lvl5pPr marL="2286000" lvl="4" indent="-419100" rtl="0">
              <a:spcBef>
                <a:spcPts val="360"/>
              </a:spcBef>
              <a:spcAft>
                <a:spcPts val="0"/>
              </a:spcAft>
              <a:buClr>
                <a:srgbClr val="FFFFFF"/>
              </a:buClr>
              <a:buSzPts val="3000"/>
              <a:buChar char="▻"/>
              <a:defRPr sz="3000" i="1">
                <a:solidFill>
                  <a:srgbClr val="FFFFFF"/>
                </a:solidFill>
              </a:defRPr>
            </a:lvl5pPr>
            <a:lvl6pPr marL="2743200" lvl="5" indent="-419100" rtl="0">
              <a:spcBef>
                <a:spcPts val="360"/>
              </a:spcBef>
              <a:spcAft>
                <a:spcPts val="0"/>
              </a:spcAft>
              <a:buClr>
                <a:srgbClr val="FFFFFF"/>
              </a:buClr>
              <a:buSzPts val="3000"/>
              <a:buChar char="▻"/>
              <a:defRPr sz="3000" i="1">
                <a:solidFill>
                  <a:srgbClr val="FFFFFF"/>
                </a:solidFill>
              </a:defRPr>
            </a:lvl6pPr>
            <a:lvl7pPr marL="3200400" lvl="6" indent="-419100" rtl="0">
              <a:spcBef>
                <a:spcPts val="360"/>
              </a:spcBef>
              <a:spcAft>
                <a:spcPts val="0"/>
              </a:spcAft>
              <a:buClr>
                <a:srgbClr val="FFFFFF"/>
              </a:buClr>
              <a:buSzPts val="3000"/>
              <a:buChar char="▻"/>
              <a:defRPr sz="3000" i="1">
                <a:solidFill>
                  <a:srgbClr val="FFFFFF"/>
                </a:solidFill>
              </a:defRPr>
            </a:lvl7pPr>
            <a:lvl8pPr marL="3657600" lvl="7" indent="-419100" rtl="0">
              <a:spcBef>
                <a:spcPts val="360"/>
              </a:spcBef>
              <a:spcAft>
                <a:spcPts val="0"/>
              </a:spcAft>
              <a:buClr>
                <a:srgbClr val="FFFFFF"/>
              </a:buClr>
              <a:buSzPts val="3000"/>
              <a:buChar char="▻"/>
              <a:defRPr sz="3000" i="1">
                <a:solidFill>
                  <a:srgbClr val="FFFFFF"/>
                </a:solidFill>
              </a:defRPr>
            </a:lvl8pPr>
            <a:lvl9pPr marL="4114800" lvl="8" indent="-419100">
              <a:spcBef>
                <a:spcPts val="360"/>
              </a:spcBef>
              <a:spcAft>
                <a:spcPts val="0"/>
              </a:spcAft>
              <a:buClr>
                <a:srgbClr val="FFFFFF"/>
              </a:buClr>
              <a:buSzPts val="3000"/>
              <a:buChar char="▻"/>
              <a:defRPr sz="3000" i="1">
                <a:solidFill>
                  <a:srgbClr val="FFFFFF"/>
                </a:solidFill>
              </a:defRPr>
            </a:lvl9pPr>
          </a:lstStyle>
          <a:p>
            <a:pPr lvl="0"/>
            <a:r>
              <a:rPr lang="en-US"/>
              <a:t>Edit Master text styles</a:t>
            </a:r>
          </a:p>
        </p:txBody>
      </p:sp>
      <p:sp>
        <p:nvSpPr>
          <p:cNvPr id="59" name="Google Shape;59;p4"/>
          <p:cNvSpPr txBox="1"/>
          <p:nvPr/>
        </p:nvSpPr>
        <p:spPr>
          <a:xfrm>
            <a:off x="286600" y="1014575"/>
            <a:ext cx="6765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b="1">
                <a:solidFill>
                  <a:schemeClr val="accent5"/>
                </a:solidFill>
              </a:rPr>
              <a:t>“</a:t>
            </a:r>
            <a:endParaRPr sz="7200" b="1">
              <a:solidFill>
                <a:schemeClr val="accent5"/>
              </a:solidFill>
            </a:endParaRPr>
          </a:p>
        </p:txBody>
      </p:sp>
      <p:sp>
        <p:nvSpPr>
          <p:cNvPr id="60" name="Google Shape;60;p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60974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102"/>
        <p:cNvGrpSpPr/>
        <p:nvPr/>
      </p:nvGrpSpPr>
      <p:grpSpPr>
        <a:xfrm>
          <a:off x="0" y="0"/>
          <a:ext cx="0" cy="0"/>
          <a:chOff x="0" y="0"/>
          <a:chExt cx="0" cy="0"/>
        </a:xfrm>
      </p:grpSpPr>
      <p:grpSp>
        <p:nvGrpSpPr>
          <p:cNvPr id="103" name="Google Shape;103;p7"/>
          <p:cNvGrpSpPr/>
          <p:nvPr/>
        </p:nvGrpSpPr>
        <p:grpSpPr>
          <a:xfrm>
            <a:off x="-4" y="40"/>
            <a:ext cx="7072430" cy="1327315"/>
            <a:chOff x="-4" y="40"/>
            <a:chExt cx="7072430" cy="1327315"/>
          </a:xfrm>
        </p:grpSpPr>
        <p:sp>
          <p:nvSpPr>
            <p:cNvPr id="104" name="Google Shape;104;p7"/>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05" name="Google Shape;105;p7"/>
            <p:cNvGrpSpPr/>
            <p:nvPr/>
          </p:nvGrpSpPr>
          <p:grpSpPr>
            <a:xfrm rot="10800000" flipH="1">
              <a:off x="3" y="40"/>
              <a:ext cx="6756168" cy="1327315"/>
              <a:chOff x="-2168138" y="330075"/>
              <a:chExt cx="8650663" cy="1699506"/>
            </a:xfrm>
          </p:grpSpPr>
          <p:sp>
            <p:nvSpPr>
              <p:cNvPr id="106" name="Google Shape;106;p7"/>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07" name="Google Shape;107;p7"/>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08" name="Google Shape;108;p7"/>
            <p:cNvGrpSpPr/>
            <p:nvPr/>
          </p:nvGrpSpPr>
          <p:grpSpPr>
            <a:xfrm rot="10800000" flipH="1">
              <a:off x="-4" y="381007"/>
              <a:ext cx="7072430" cy="771744"/>
              <a:chOff x="-9092084" y="330075"/>
              <a:chExt cx="15574609" cy="1699501"/>
            </a:xfrm>
          </p:grpSpPr>
          <p:sp>
            <p:nvSpPr>
              <p:cNvPr id="109" name="Google Shape;109;p7"/>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10" name="Google Shape;110;p7"/>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111" name="Google Shape;111;p7"/>
          <p:cNvGrpSpPr/>
          <p:nvPr/>
        </p:nvGrpSpPr>
        <p:grpSpPr>
          <a:xfrm>
            <a:off x="6946842" y="4472723"/>
            <a:ext cx="2202830" cy="670795"/>
            <a:chOff x="5575242" y="4472723"/>
            <a:chExt cx="2202830" cy="670795"/>
          </a:xfrm>
        </p:grpSpPr>
        <p:sp>
          <p:nvSpPr>
            <p:cNvPr id="112" name="Google Shape;112;p7"/>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7"/>
            <p:cNvGrpSpPr/>
            <p:nvPr/>
          </p:nvGrpSpPr>
          <p:grpSpPr>
            <a:xfrm flipH="1">
              <a:off x="5734850" y="4472723"/>
              <a:ext cx="2040837" cy="670795"/>
              <a:chOff x="1297954" y="330075"/>
              <a:chExt cx="5169293" cy="1699506"/>
            </a:xfrm>
          </p:grpSpPr>
          <p:sp>
            <p:nvSpPr>
              <p:cNvPr id="114" name="Google Shape;114;p7"/>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7"/>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7"/>
            <p:cNvGrpSpPr/>
            <p:nvPr/>
          </p:nvGrpSpPr>
          <p:grpSpPr>
            <a:xfrm flipH="1">
              <a:off x="5578209" y="4646738"/>
              <a:ext cx="2199863" cy="304563"/>
              <a:chOff x="-5827153" y="330075"/>
              <a:chExt cx="12276019" cy="1699569"/>
            </a:xfrm>
          </p:grpSpPr>
          <p:sp>
            <p:nvSpPr>
              <p:cNvPr id="117" name="Google Shape;117;p7"/>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9" name="Google Shape;119;p7"/>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r>
              <a:rPr lang="en-US"/>
              <a:t>Click to edit Master title style</a:t>
            </a:r>
            <a:endParaRPr/>
          </a:p>
        </p:txBody>
      </p:sp>
      <p:sp>
        <p:nvSpPr>
          <p:cNvPr id="120" name="Google Shape;120;p7"/>
          <p:cNvSpPr txBox="1">
            <a:spLocks noGrp="1"/>
          </p:cNvSpPr>
          <p:nvPr>
            <p:ph type="body" idx="1"/>
          </p:nvPr>
        </p:nvSpPr>
        <p:spPr>
          <a:xfrm>
            <a:off x="870450"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pPr lvl="0"/>
            <a:r>
              <a:rPr lang="en-US"/>
              <a:t>Edit Master text styles</a:t>
            </a:r>
          </a:p>
        </p:txBody>
      </p:sp>
      <p:sp>
        <p:nvSpPr>
          <p:cNvPr id="121" name="Google Shape;121;p7"/>
          <p:cNvSpPr txBox="1">
            <a:spLocks noGrp="1"/>
          </p:cNvSpPr>
          <p:nvPr>
            <p:ph type="body" idx="2"/>
          </p:nvPr>
        </p:nvSpPr>
        <p:spPr>
          <a:xfrm>
            <a:off x="3233637"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pPr lvl="0"/>
            <a:r>
              <a:rPr lang="en-US"/>
              <a:t>Edit Master text styles</a:t>
            </a:r>
          </a:p>
        </p:txBody>
      </p:sp>
      <p:sp>
        <p:nvSpPr>
          <p:cNvPr id="122" name="Google Shape;122;p7"/>
          <p:cNvSpPr txBox="1">
            <a:spLocks noGrp="1"/>
          </p:cNvSpPr>
          <p:nvPr>
            <p:ph type="body" idx="3"/>
          </p:nvPr>
        </p:nvSpPr>
        <p:spPr>
          <a:xfrm>
            <a:off x="5540650"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pPr lvl="0"/>
            <a:r>
              <a:rPr lang="en-US"/>
              <a:t>Edit Master text styles</a:t>
            </a:r>
          </a:p>
        </p:txBody>
      </p:sp>
      <p:sp>
        <p:nvSpPr>
          <p:cNvPr id="123" name="Google Shape;123;p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44893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D9319E-6A08-4544-A747-05CD8D614F59}"/>
              </a:ext>
            </a:extLst>
          </p:cNvPr>
          <p:cNvSpPr>
            <a:spLocks noGrp="1"/>
          </p:cNvSpPr>
          <p:nvPr>
            <p:ph type="dt" sz="half" idx="10"/>
          </p:nvPr>
        </p:nvSpPr>
        <p:spPr/>
        <p:txBody>
          <a:bodyPr/>
          <a:lstStyle/>
          <a:p>
            <a:fld id="{404E4ACB-7230-47FC-8512-24A32FBD8C68}" type="datetime1">
              <a:rPr lang="en-US" smtClean="0"/>
              <a:t>26-Oct-24</a:t>
            </a:fld>
            <a:endParaRPr lang="en-US"/>
          </a:p>
        </p:txBody>
      </p:sp>
      <p:sp>
        <p:nvSpPr>
          <p:cNvPr id="3" name="Footer Placeholder 2">
            <a:extLst>
              <a:ext uri="{FF2B5EF4-FFF2-40B4-BE49-F238E27FC236}">
                <a16:creationId xmlns:a16="http://schemas.microsoft.com/office/drawing/2014/main" id="{F01D480F-D0BF-4A96-876A-5F0F4AC1F3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346DBD-1EBA-49CF-8FD5-7E65C5422EA4}"/>
              </a:ext>
            </a:extLst>
          </p:cNvPr>
          <p:cNvSpPr>
            <a:spLocks noGrp="1"/>
          </p:cNvSpPr>
          <p:nvPr>
            <p:ph type="sldNum" sz="quarter" idx="12"/>
          </p:nvPr>
        </p:nvSpPr>
        <p:spPr/>
        <p:txBody>
          <a:bodyPr/>
          <a:lstStyle/>
          <a:p>
            <a:fld id="{A6201294-E89A-45C0-A5FC-A57293F5DD03}" type="slidenum">
              <a:rPr lang="en-US" smtClean="0"/>
              <a:t>‹#›</a:t>
            </a:fld>
            <a:endParaRPr lang="en-US"/>
          </a:p>
        </p:txBody>
      </p:sp>
    </p:spTree>
    <p:extLst>
      <p:ext uri="{BB962C8B-B14F-4D97-AF65-F5344CB8AC3E}">
        <p14:creationId xmlns:p14="http://schemas.microsoft.com/office/powerpoint/2010/main" val="938920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C8423C6C-EC3B-EB60-96AA-6B8595F24D5D}"/>
              </a:ext>
            </a:extLst>
          </p:cNvPr>
          <p:cNvSpPr>
            <a:spLocks noGrp="1"/>
          </p:cNvSpPr>
          <p:nvPr>
            <p:ph type="dt" sz="half" idx="10"/>
          </p:nvPr>
        </p:nvSpPr>
        <p:spPr/>
        <p:txBody>
          <a:bodyPr/>
          <a:lstStyle>
            <a:lvl1pPr>
              <a:defRPr/>
            </a:lvl1pPr>
          </a:lstStyle>
          <a:p>
            <a:pPr>
              <a:defRPr/>
            </a:pPr>
            <a:fld id="{00E9F871-A911-4754-85F3-899E948B0753}" type="datetimeFigureOut">
              <a:rPr lang="en-US"/>
              <a:pPr>
                <a:defRPr/>
              </a:pPr>
              <a:t>26-Oct-24</a:t>
            </a:fld>
            <a:endParaRPr lang="en-US"/>
          </a:p>
        </p:txBody>
      </p:sp>
      <p:sp>
        <p:nvSpPr>
          <p:cNvPr id="5" name="Footer Placeholder 4">
            <a:extLst>
              <a:ext uri="{FF2B5EF4-FFF2-40B4-BE49-F238E27FC236}">
                <a16:creationId xmlns:a16="http://schemas.microsoft.com/office/drawing/2014/main" id="{2AACBBFC-12DD-5E73-F72F-EDEFF786B785}"/>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3EF8BF15-16EC-D46B-52BA-ACE3545E9934}"/>
              </a:ext>
            </a:extLst>
          </p:cNvPr>
          <p:cNvSpPr>
            <a:spLocks noGrp="1"/>
          </p:cNvSpPr>
          <p:nvPr>
            <p:ph type="sldNum" sz="quarter" idx="12"/>
          </p:nvPr>
        </p:nvSpPr>
        <p:spPr/>
        <p:txBody>
          <a:bodyPr/>
          <a:lstStyle>
            <a:lvl1pPr>
              <a:defRPr/>
            </a:lvl1pPr>
          </a:lstStyle>
          <a:p>
            <a:fld id="{7DF4B172-72AE-45C3-9926-1726D6BE1140}" type="slidenum">
              <a:rPr lang="en-US" altLang="en-US"/>
              <a:pPr/>
              <a:t>‹#›</a:t>
            </a:fld>
            <a:endParaRPr lang="en-US" altLang="en-US"/>
          </a:p>
        </p:txBody>
      </p:sp>
    </p:spTree>
    <p:extLst>
      <p:ext uri="{BB962C8B-B14F-4D97-AF65-F5344CB8AC3E}">
        <p14:creationId xmlns:p14="http://schemas.microsoft.com/office/powerpoint/2010/main" val="1480912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786520-79A0-12D8-60D0-F8B5B2C88E67}"/>
              </a:ext>
            </a:extLst>
          </p:cNvPr>
          <p:cNvSpPr>
            <a:spLocks noGrp="1"/>
          </p:cNvSpPr>
          <p:nvPr>
            <p:ph type="dt" sz="half" idx="10"/>
          </p:nvPr>
        </p:nvSpPr>
        <p:spPr/>
        <p:txBody>
          <a:bodyPr/>
          <a:lstStyle>
            <a:lvl1pPr>
              <a:defRPr/>
            </a:lvl1pPr>
          </a:lstStyle>
          <a:p>
            <a:pPr>
              <a:defRPr/>
            </a:pPr>
            <a:fld id="{B9D56713-26E2-4A10-ABB4-AE34E2D1C00E}" type="datetimeFigureOut">
              <a:rPr lang="en-US"/>
              <a:pPr>
                <a:defRPr/>
              </a:pPr>
              <a:t>26-Oct-24</a:t>
            </a:fld>
            <a:endParaRPr lang="en-US"/>
          </a:p>
        </p:txBody>
      </p:sp>
      <p:sp>
        <p:nvSpPr>
          <p:cNvPr id="5" name="Footer Placeholder 4">
            <a:extLst>
              <a:ext uri="{FF2B5EF4-FFF2-40B4-BE49-F238E27FC236}">
                <a16:creationId xmlns:a16="http://schemas.microsoft.com/office/drawing/2014/main" id="{6747B2C9-6339-EE3F-C9AD-E1FEDD30E6B7}"/>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B27A072-85EB-D7FA-D88F-E3B686E96526}"/>
              </a:ext>
            </a:extLst>
          </p:cNvPr>
          <p:cNvSpPr>
            <a:spLocks noGrp="1"/>
          </p:cNvSpPr>
          <p:nvPr>
            <p:ph type="sldNum" sz="quarter" idx="12"/>
          </p:nvPr>
        </p:nvSpPr>
        <p:spPr/>
        <p:txBody>
          <a:bodyPr/>
          <a:lstStyle>
            <a:lvl1pPr>
              <a:defRPr/>
            </a:lvl1pPr>
          </a:lstStyle>
          <a:p>
            <a:fld id="{7724DB04-0914-4AB9-A6A5-29760130A422}" type="slidenum">
              <a:rPr lang="en-US" altLang="en-US"/>
              <a:pPr/>
              <a:t>‹#›</a:t>
            </a:fld>
            <a:endParaRPr lang="en-US" altLang="en-US"/>
          </a:p>
        </p:txBody>
      </p:sp>
    </p:spTree>
    <p:extLst>
      <p:ext uri="{BB962C8B-B14F-4D97-AF65-F5344CB8AC3E}">
        <p14:creationId xmlns:p14="http://schemas.microsoft.com/office/powerpoint/2010/main" val="2664901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A364B7-0C76-D026-6DF9-E1F18018DF5F}"/>
              </a:ext>
            </a:extLst>
          </p:cNvPr>
          <p:cNvSpPr>
            <a:spLocks noGrp="1"/>
          </p:cNvSpPr>
          <p:nvPr>
            <p:ph type="dt" sz="half" idx="10"/>
          </p:nvPr>
        </p:nvSpPr>
        <p:spPr/>
        <p:txBody>
          <a:bodyPr/>
          <a:lstStyle>
            <a:lvl1pPr>
              <a:defRPr/>
            </a:lvl1pPr>
          </a:lstStyle>
          <a:p>
            <a:pPr>
              <a:defRPr/>
            </a:pPr>
            <a:fld id="{044F8543-46D5-40FC-A6D7-9BDCA6DEC9F4}" type="datetimeFigureOut">
              <a:rPr lang="en-US"/>
              <a:pPr>
                <a:defRPr/>
              </a:pPr>
              <a:t>26-Oct-24</a:t>
            </a:fld>
            <a:endParaRPr lang="en-US"/>
          </a:p>
        </p:txBody>
      </p:sp>
      <p:sp>
        <p:nvSpPr>
          <p:cNvPr id="5" name="Footer Placeholder 4">
            <a:extLst>
              <a:ext uri="{FF2B5EF4-FFF2-40B4-BE49-F238E27FC236}">
                <a16:creationId xmlns:a16="http://schemas.microsoft.com/office/drawing/2014/main" id="{B8C1666C-9278-0DB2-6EA7-26C365CFB310}"/>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4B3F4094-62C5-395E-3F11-F16669333410}"/>
              </a:ext>
            </a:extLst>
          </p:cNvPr>
          <p:cNvSpPr>
            <a:spLocks noGrp="1"/>
          </p:cNvSpPr>
          <p:nvPr>
            <p:ph type="sldNum" sz="quarter" idx="12"/>
          </p:nvPr>
        </p:nvSpPr>
        <p:spPr/>
        <p:txBody>
          <a:bodyPr/>
          <a:lstStyle>
            <a:lvl1pPr>
              <a:defRPr/>
            </a:lvl1pPr>
          </a:lstStyle>
          <a:p>
            <a:fld id="{369BD57E-91A5-491E-9126-86397AE8B3D2}" type="slidenum">
              <a:rPr lang="en-US" altLang="en-US"/>
              <a:pPr/>
              <a:t>‹#›</a:t>
            </a:fld>
            <a:endParaRPr lang="en-US" altLang="en-US"/>
          </a:p>
        </p:txBody>
      </p:sp>
    </p:spTree>
    <p:extLst>
      <p:ext uri="{BB962C8B-B14F-4D97-AF65-F5344CB8AC3E}">
        <p14:creationId xmlns:p14="http://schemas.microsoft.com/office/powerpoint/2010/main" val="3425079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203F5F43-3BD5-47BF-D7C2-909FCE078BE0}"/>
              </a:ext>
            </a:extLst>
          </p:cNvPr>
          <p:cNvSpPr>
            <a:spLocks noGrp="1"/>
          </p:cNvSpPr>
          <p:nvPr>
            <p:ph type="dt" sz="half" idx="10"/>
          </p:nvPr>
        </p:nvSpPr>
        <p:spPr/>
        <p:txBody>
          <a:bodyPr/>
          <a:lstStyle>
            <a:lvl1pPr>
              <a:defRPr/>
            </a:lvl1pPr>
          </a:lstStyle>
          <a:p>
            <a:pPr>
              <a:defRPr/>
            </a:pPr>
            <a:fld id="{4C672E77-2A78-41B8-B363-9D2BAA3DC54C}" type="datetimeFigureOut">
              <a:rPr lang="en-US"/>
              <a:pPr>
                <a:defRPr/>
              </a:pPr>
              <a:t>26-Oct-24</a:t>
            </a:fld>
            <a:endParaRPr lang="en-US"/>
          </a:p>
        </p:txBody>
      </p:sp>
      <p:sp>
        <p:nvSpPr>
          <p:cNvPr id="6" name="Footer Placeholder 4">
            <a:extLst>
              <a:ext uri="{FF2B5EF4-FFF2-40B4-BE49-F238E27FC236}">
                <a16:creationId xmlns:a16="http://schemas.microsoft.com/office/drawing/2014/main" id="{E72DF175-9F0C-BC36-74A7-5765F289FF56}"/>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7A1EF403-2152-A222-7EDE-3CCBC41D0E07}"/>
              </a:ext>
            </a:extLst>
          </p:cNvPr>
          <p:cNvSpPr>
            <a:spLocks noGrp="1"/>
          </p:cNvSpPr>
          <p:nvPr>
            <p:ph type="sldNum" sz="quarter" idx="12"/>
          </p:nvPr>
        </p:nvSpPr>
        <p:spPr/>
        <p:txBody>
          <a:bodyPr/>
          <a:lstStyle>
            <a:lvl1pPr>
              <a:defRPr/>
            </a:lvl1pPr>
          </a:lstStyle>
          <a:p>
            <a:fld id="{6E954363-87A2-4997-990E-18F149FD1046}" type="slidenum">
              <a:rPr lang="en-US" altLang="en-US"/>
              <a:pPr/>
              <a:t>‹#›</a:t>
            </a:fld>
            <a:endParaRPr lang="en-US" altLang="en-US"/>
          </a:p>
        </p:txBody>
      </p:sp>
    </p:spTree>
    <p:extLst>
      <p:ext uri="{BB962C8B-B14F-4D97-AF65-F5344CB8AC3E}">
        <p14:creationId xmlns:p14="http://schemas.microsoft.com/office/powerpoint/2010/main" val="2348914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8379DD42-2E22-252C-653F-2C8E4C614876}"/>
              </a:ext>
            </a:extLst>
          </p:cNvPr>
          <p:cNvSpPr>
            <a:spLocks noGrp="1"/>
          </p:cNvSpPr>
          <p:nvPr>
            <p:ph type="dt" sz="half" idx="10"/>
          </p:nvPr>
        </p:nvSpPr>
        <p:spPr/>
        <p:txBody>
          <a:bodyPr/>
          <a:lstStyle>
            <a:lvl1pPr>
              <a:defRPr/>
            </a:lvl1pPr>
          </a:lstStyle>
          <a:p>
            <a:pPr>
              <a:defRPr/>
            </a:pPr>
            <a:fld id="{D60F929A-2CD0-4D9B-BC8A-152559FC22ED}" type="datetimeFigureOut">
              <a:rPr lang="en-US"/>
              <a:pPr>
                <a:defRPr/>
              </a:pPr>
              <a:t>26-Oct-24</a:t>
            </a:fld>
            <a:endParaRPr lang="en-US"/>
          </a:p>
        </p:txBody>
      </p:sp>
      <p:sp>
        <p:nvSpPr>
          <p:cNvPr id="8" name="Footer Placeholder 4">
            <a:extLst>
              <a:ext uri="{FF2B5EF4-FFF2-40B4-BE49-F238E27FC236}">
                <a16:creationId xmlns:a16="http://schemas.microsoft.com/office/drawing/2014/main" id="{51922CEE-5B6C-34C0-090C-2FFBE2B7EFAF}"/>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CA33B3E3-4AC8-69EF-72ED-904B7846BD0D}"/>
              </a:ext>
            </a:extLst>
          </p:cNvPr>
          <p:cNvSpPr>
            <a:spLocks noGrp="1"/>
          </p:cNvSpPr>
          <p:nvPr>
            <p:ph type="sldNum" sz="quarter" idx="12"/>
          </p:nvPr>
        </p:nvSpPr>
        <p:spPr/>
        <p:txBody>
          <a:bodyPr/>
          <a:lstStyle>
            <a:lvl1pPr>
              <a:defRPr/>
            </a:lvl1pPr>
          </a:lstStyle>
          <a:p>
            <a:fld id="{14F36FA6-74C8-4725-B8C8-8D01C0FC8C2B}" type="slidenum">
              <a:rPr lang="en-US" altLang="en-US"/>
              <a:pPr/>
              <a:t>‹#›</a:t>
            </a:fld>
            <a:endParaRPr lang="en-US" altLang="en-US"/>
          </a:p>
        </p:txBody>
      </p:sp>
    </p:spTree>
    <p:extLst>
      <p:ext uri="{BB962C8B-B14F-4D97-AF65-F5344CB8AC3E}">
        <p14:creationId xmlns:p14="http://schemas.microsoft.com/office/powerpoint/2010/main" val="30595536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1pPr>
            <a:lvl2pPr lvl="1">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2pPr>
            <a:lvl3pPr lvl="2">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3pPr>
            <a:lvl4pPr lvl="3">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4pPr>
            <a:lvl5pPr lvl="4">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5pPr>
            <a:lvl6pPr lvl="5">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6pPr>
            <a:lvl7pPr lvl="6">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7pPr>
            <a:lvl8pPr lvl="7">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8pPr>
            <a:lvl9pPr lvl="8">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9pPr>
          </a:lstStyle>
          <a:p>
            <a:endParaRPr/>
          </a:p>
        </p:txBody>
      </p:sp>
      <p:sp>
        <p:nvSpPr>
          <p:cNvPr id="7" name="Google Shape;7;p1"/>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lvl="0" indent="-381000">
              <a:spcBef>
                <a:spcPts val="6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1pPr>
            <a:lvl2pPr marL="914400" lvl="1"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2pPr>
            <a:lvl3pPr marL="1371600" lvl="2"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3pPr>
            <a:lvl4pPr marL="1828800" lvl="3"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4pPr>
            <a:lvl5pPr marL="2286000" lvl="4"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5pPr>
            <a:lvl6pPr marL="2743200" lvl="5"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6pPr>
            <a:lvl7pPr marL="3200400" lvl="6"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7pPr>
            <a:lvl8pPr marL="3657600" lvl="7"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8pPr>
            <a:lvl9pPr marL="4114800" lvl="8" indent="-381000">
              <a:spcBef>
                <a:spcPts val="1000"/>
              </a:spcBef>
              <a:spcAft>
                <a:spcPts val="100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lvl="0" algn="r">
              <a:buNone/>
              <a:defRPr sz="1200" b="1">
                <a:solidFill>
                  <a:schemeClr val="lt1"/>
                </a:solidFill>
                <a:latin typeface="Roboto Condensed"/>
                <a:ea typeface="Roboto Condensed"/>
                <a:cs typeface="Roboto Condensed"/>
                <a:sym typeface="Roboto Condensed"/>
              </a:defRPr>
            </a:lvl1pPr>
            <a:lvl2pPr lvl="1" algn="r">
              <a:buNone/>
              <a:defRPr sz="1200" b="1">
                <a:solidFill>
                  <a:schemeClr val="lt1"/>
                </a:solidFill>
                <a:latin typeface="Roboto Condensed"/>
                <a:ea typeface="Roboto Condensed"/>
                <a:cs typeface="Roboto Condensed"/>
                <a:sym typeface="Roboto Condensed"/>
              </a:defRPr>
            </a:lvl2pPr>
            <a:lvl3pPr lvl="2" algn="r">
              <a:buNone/>
              <a:defRPr sz="1200" b="1">
                <a:solidFill>
                  <a:schemeClr val="lt1"/>
                </a:solidFill>
                <a:latin typeface="Roboto Condensed"/>
                <a:ea typeface="Roboto Condensed"/>
                <a:cs typeface="Roboto Condensed"/>
                <a:sym typeface="Roboto Condensed"/>
              </a:defRPr>
            </a:lvl3pPr>
            <a:lvl4pPr lvl="3" algn="r">
              <a:buNone/>
              <a:defRPr sz="1200" b="1">
                <a:solidFill>
                  <a:schemeClr val="lt1"/>
                </a:solidFill>
                <a:latin typeface="Roboto Condensed"/>
                <a:ea typeface="Roboto Condensed"/>
                <a:cs typeface="Roboto Condensed"/>
                <a:sym typeface="Roboto Condensed"/>
              </a:defRPr>
            </a:lvl4pPr>
            <a:lvl5pPr lvl="4" algn="r">
              <a:buNone/>
              <a:defRPr sz="1200" b="1">
                <a:solidFill>
                  <a:schemeClr val="lt1"/>
                </a:solidFill>
                <a:latin typeface="Roboto Condensed"/>
                <a:ea typeface="Roboto Condensed"/>
                <a:cs typeface="Roboto Condensed"/>
                <a:sym typeface="Roboto Condensed"/>
              </a:defRPr>
            </a:lvl5pPr>
            <a:lvl6pPr lvl="5" algn="r">
              <a:buNone/>
              <a:defRPr sz="1200" b="1">
                <a:solidFill>
                  <a:schemeClr val="lt1"/>
                </a:solidFill>
                <a:latin typeface="Roboto Condensed"/>
                <a:ea typeface="Roboto Condensed"/>
                <a:cs typeface="Roboto Condensed"/>
                <a:sym typeface="Roboto Condensed"/>
              </a:defRPr>
            </a:lvl6pPr>
            <a:lvl7pPr lvl="6" algn="r">
              <a:buNone/>
              <a:defRPr sz="1200" b="1">
                <a:solidFill>
                  <a:schemeClr val="lt1"/>
                </a:solidFill>
                <a:latin typeface="Roboto Condensed"/>
                <a:ea typeface="Roboto Condensed"/>
                <a:cs typeface="Roboto Condensed"/>
                <a:sym typeface="Roboto Condensed"/>
              </a:defRPr>
            </a:lvl7pPr>
            <a:lvl8pPr lvl="7" algn="r">
              <a:buNone/>
              <a:defRPr sz="1200" b="1">
                <a:solidFill>
                  <a:schemeClr val="lt1"/>
                </a:solidFill>
                <a:latin typeface="Roboto Condensed"/>
                <a:ea typeface="Roboto Condensed"/>
                <a:cs typeface="Roboto Condensed"/>
                <a:sym typeface="Roboto Condensed"/>
              </a:defRPr>
            </a:lvl8pPr>
            <a:lvl9pPr lvl="8" algn="r">
              <a:buNone/>
              <a:defRPr sz="1200" b="1">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36809154"/>
      </p:ext>
    </p:extLst>
  </p:cSld>
  <p:clrMap bg1="lt1" tx1="dk1" bg2="dk2" tx2="lt2" accent1="accent1" accent2="accent2" accent3="accent3" accent4="accent4" accent5="accent5" accent6="accent6" hlink="hlink" folHlink="folHlink"/>
  <p:sldLayoutIdLst>
    <p:sldLayoutId id="2147483679" r:id="rId1"/>
    <p:sldLayoutId id="2147483681" r:id="rId2"/>
    <p:sldLayoutId id="2147483684" r:id="rId3"/>
    <p:sldLayoutId id="2147483685" r:id="rId4"/>
  </p:sldLayoutIdLst>
  <p:transition>
    <p:fade thruBlk="1"/>
  </p:transition>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DB6B06DF-99EF-F8AF-4024-435F92ECDFD7}"/>
              </a:ext>
            </a:extLst>
          </p:cNvPr>
          <p:cNvSpPr>
            <a:spLocks noGrp="1"/>
          </p:cNvSpPr>
          <p:nvPr>
            <p:ph type="title"/>
          </p:nvPr>
        </p:nvSpPr>
        <p:spPr bwMode="auto">
          <a:xfrm>
            <a:off x="457200" y="205979"/>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DF95A577-158B-D569-F65E-1C49124C72C5}"/>
              </a:ext>
            </a:extLst>
          </p:cNvPr>
          <p:cNvSpPr>
            <a:spLocks noGrp="1"/>
          </p:cNvSpPr>
          <p:nvPr>
            <p:ph type="body" idx="1"/>
          </p:nvPr>
        </p:nvSpPr>
        <p:spPr bwMode="auto">
          <a:xfrm>
            <a:off x="457200" y="1200151"/>
            <a:ext cx="8229600" cy="3394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1DFEB776-318E-A389-4181-416ABC0AC751}"/>
              </a:ext>
            </a:extLst>
          </p:cNvPr>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fontAlgn="auto">
              <a:spcBef>
                <a:spcPts val="0"/>
              </a:spcBef>
              <a:spcAft>
                <a:spcPts val="0"/>
              </a:spcAft>
              <a:defRPr sz="900">
                <a:solidFill>
                  <a:schemeClr val="tx1">
                    <a:tint val="75000"/>
                  </a:schemeClr>
                </a:solidFill>
                <a:latin typeface="+mn-lt"/>
                <a:cs typeface="+mn-cs"/>
              </a:defRPr>
            </a:lvl1pPr>
          </a:lstStyle>
          <a:p>
            <a:pPr>
              <a:defRPr/>
            </a:pPr>
            <a:fld id="{2805A726-FD91-4F71-A1F2-E0DA126846DF}" type="datetimeFigureOut">
              <a:rPr lang="en-US"/>
              <a:pPr>
                <a:defRPr/>
              </a:pPr>
              <a:t>26-Oct-24</a:t>
            </a:fld>
            <a:endParaRPr lang="en-US"/>
          </a:p>
        </p:txBody>
      </p:sp>
      <p:sp>
        <p:nvSpPr>
          <p:cNvPr id="5" name="Footer Placeholder 4">
            <a:extLst>
              <a:ext uri="{FF2B5EF4-FFF2-40B4-BE49-F238E27FC236}">
                <a16:creationId xmlns:a16="http://schemas.microsoft.com/office/drawing/2014/main" id="{6E180B38-193E-9992-49D1-3F037E736FBE}"/>
              </a:ext>
            </a:extLst>
          </p:cNvPr>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fontAlgn="auto">
              <a:spcBef>
                <a:spcPts val="0"/>
              </a:spcBef>
              <a:spcAft>
                <a:spcPts val="0"/>
              </a:spcAft>
              <a:defRPr sz="9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C42AF8A3-ACAC-B5A5-3F92-E89466D4E476}"/>
              </a:ext>
            </a:extLst>
          </p:cNvPr>
          <p:cNvSpPr>
            <a:spLocks noGrp="1"/>
          </p:cNvSpPr>
          <p:nvPr>
            <p:ph type="sldNum" sz="quarter" idx="4"/>
          </p:nvPr>
        </p:nvSpPr>
        <p:spPr>
          <a:xfrm>
            <a:off x="6553200" y="4767263"/>
            <a:ext cx="2133600" cy="273844"/>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898989"/>
                </a:solidFill>
                <a:latin typeface="Calibri" panose="020F0502020204030204" pitchFamily="34" charset="0"/>
              </a:defRPr>
            </a:lvl1pPr>
          </a:lstStyle>
          <a:p>
            <a:fld id="{2AB094E0-4306-4797-A5A4-099D9A26FD21}" type="slidenum">
              <a:rPr lang="en-US" altLang="en-US"/>
              <a:pPr/>
              <a:t>‹#›</a:t>
            </a:fld>
            <a:endParaRPr lang="en-US" altLang="en-US"/>
          </a:p>
        </p:txBody>
      </p:sp>
    </p:spTree>
    <p:extLst>
      <p:ext uri="{BB962C8B-B14F-4D97-AF65-F5344CB8AC3E}">
        <p14:creationId xmlns:p14="http://schemas.microsoft.com/office/powerpoint/2010/main" val="709069576"/>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ctr" rtl="0" eaLnBrk="0" fontAlgn="base" hangingPunct="0">
        <a:spcBef>
          <a:spcPct val="0"/>
        </a:spcBef>
        <a:spcAft>
          <a:spcPct val="0"/>
        </a:spcAft>
        <a:defRPr sz="3300" kern="1200">
          <a:solidFill>
            <a:schemeClr val="tx1"/>
          </a:solidFill>
          <a:latin typeface="+mj-lt"/>
          <a:ea typeface="+mj-ea"/>
          <a:cs typeface="+mj-cs"/>
        </a:defRPr>
      </a:lvl1pPr>
      <a:lvl2pPr algn="ctr" rtl="0" eaLnBrk="0" fontAlgn="base" hangingPunct="0">
        <a:spcBef>
          <a:spcPct val="0"/>
        </a:spcBef>
        <a:spcAft>
          <a:spcPct val="0"/>
        </a:spcAft>
        <a:defRPr sz="3300">
          <a:solidFill>
            <a:schemeClr val="tx1"/>
          </a:solidFill>
          <a:latin typeface="Calibri" pitchFamily="34" charset="0"/>
        </a:defRPr>
      </a:lvl2pPr>
      <a:lvl3pPr algn="ctr" rtl="0" eaLnBrk="0" fontAlgn="base" hangingPunct="0">
        <a:spcBef>
          <a:spcPct val="0"/>
        </a:spcBef>
        <a:spcAft>
          <a:spcPct val="0"/>
        </a:spcAft>
        <a:defRPr sz="3300">
          <a:solidFill>
            <a:schemeClr val="tx1"/>
          </a:solidFill>
          <a:latin typeface="Calibri" pitchFamily="34" charset="0"/>
        </a:defRPr>
      </a:lvl3pPr>
      <a:lvl4pPr algn="ctr" rtl="0" eaLnBrk="0" fontAlgn="base" hangingPunct="0">
        <a:spcBef>
          <a:spcPct val="0"/>
        </a:spcBef>
        <a:spcAft>
          <a:spcPct val="0"/>
        </a:spcAft>
        <a:defRPr sz="3300">
          <a:solidFill>
            <a:schemeClr val="tx1"/>
          </a:solidFill>
          <a:latin typeface="Calibri" pitchFamily="34" charset="0"/>
        </a:defRPr>
      </a:lvl4pPr>
      <a:lvl5pPr algn="ctr" rtl="0" eaLnBrk="0" fontAlgn="base" hangingPunct="0">
        <a:spcBef>
          <a:spcPct val="0"/>
        </a:spcBef>
        <a:spcAft>
          <a:spcPct val="0"/>
        </a:spcAft>
        <a:defRPr sz="3300">
          <a:solidFill>
            <a:schemeClr val="tx1"/>
          </a:solidFill>
          <a:latin typeface="Calibri" pitchFamily="34" charset="0"/>
        </a:defRPr>
      </a:lvl5pPr>
      <a:lvl6pPr marL="342900" algn="ctr" rtl="0" fontAlgn="base">
        <a:spcBef>
          <a:spcPct val="0"/>
        </a:spcBef>
        <a:spcAft>
          <a:spcPct val="0"/>
        </a:spcAft>
        <a:defRPr sz="3300">
          <a:solidFill>
            <a:schemeClr val="tx1"/>
          </a:solidFill>
          <a:latin typeface="Calibri" pitchFamily="34" charset="0"/>
        </a:defRPr>
      </a:lvl6pPr>
      <a:lvl7pPr marL="685800" algn="ctr" rtl="0" fontAlgn="base">
        <a:spcBef>
          <a:spcPct val="0"/>
        </a:spcBef>
        <a:spcAft>
          <a:spcPct val="0"/>
        </a:spcAft>
        <a:defRPr sz="3300">
          <a:solidFill>
            <a:schemeClr val="tx1"/>
          </a:solidFill>
          <a:latin typeface="Calibri" pitchFamily="34" charset="0"/>
        </a:defRPr>
      </a:lvl7pPr>
      <a:lvl8pPr marL="1028700" algn="ctr" rtl="0" fontAlgn="base">
        <a:spcBef>
          <a:spcPct val="0"/>
        </a:spcBef>
        <a:spcAft>
          <a:spcPct val="0"/>
        </a:spcAft>
        <a:defRPr sz="3300">
          <a:solidFill>
            <a:schemeClr val="tx1"/>
          </a:solidFill>
          <a:latin typeface="Calibri" pitchFamily="34" charset="0"/>
        </a:defRPr>
      </a:lvl8pPr>
      <a:lvl9pPr marL="1371600" algn="ctr" rtl="0" fontAlgn="base">
        <a:spcBef>
          <a:spcPct val="0"/>
        </a:spcBef>
        <a:spcAft>
          <a:spcPct val="0"/>
        </a:spcAft>
        <a:defRPr sz="3300">
          <a:solidFill>
            <a:schemeClr val="tx1"/>
          </a:solidFill>
          <a:latin typeface="Calibri" pitchFamily="34" charset="0"/>
        </a:defRPr>
      </a:lvl9pPr>
    </p:titleStyle>
    <p:body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1"/>
          <p:cNvSpPr txBox="1">
            <a:spLocks noGrp="1"/>
          </p:cNvSpPr>
          <p:nvPr>
            <p:ph type="ctrTitle"/>
          </p:nvPr>
        </p:nvSpPr>
        <p:spPr>
          <a:xfrm>
            <a:off x="0" y="1090178"/>
            <a:ext cx="7750969" cy="2961900"/>
          </a:xfrm>
          <a:prstGeom prst="rect">
            <a:avLst/>
          </a:prstGeom>
        </p:spPr>
        <p:txBody>
          <a:bodyPr spcFirstLastPara="1" wrap="square" lIns="91425" tIns="91425" rIns="91425" bIns="91425" anchor="ctr" anchorCtr="0">
            <a:noAutofit/>
          </a:bodyPr>
          <a:lstStyle/>
          <a:p>
            <a:pPr algn="ctr"/>
            <a:r>
              <a:rPr lang="en-US" dirty="0"/>
              <a:t>IoT Physical Devices and Endpoints - </a:t>
            </a:r>
            <a:r>
              <a:rPr lang="en-US" dirty="0" err="1"/>
              <a:t>RaspberryPi</a:t>
            </a:r>
            <a:r>
              <a:rPr lang="en-US" dirty="0"/>
              <a:t> </a:t>
            </a:r>
            <a:br>
              <a:rPr lang="en-US" sz="4800" b="1" dirty="0">
                <a:solidFill>
                  <a:srgbClr val="FF0000"/>
                </a:solidFill>
                <a:latin typeface="Roboto Condensed"/>
                <a:ea typeface="Roboto Condensed"/>
                <a:cs typeface="Roboto Condensed"/>
                <a:sym typeface="Roboto Condensed"/>
              </a:rPr>
            </a:br>
            <a:endParaRPr dirty="0"/>
          </a:p>
        </p:txBody>
      </p:sp>
      <p:sp>
        <p:nvSpPr>
          <p:cNvPr id="2" name="TextBox 1">
            <a:extLst>
              <a:ext uri="{FF2B5EF4-FFF2-40B4-BE49-F238E27FC236}">
                <a16:creationId xmlns:a16="http://schemas.microsoft.com/office/drawing/2014/main" id="{0E3F1168-A3F2-4B11-899B-D76369CC63B2}"/>
              </a:ext>
            </a:extLst>
          </p:cNvPr>
          <p:cNvSpPr txBox="1"/>
          <p:nvPr/>
        </p:nvSpPr>
        <p:spPr>
          <a:xfrm>
            <a:off x="6850856" y="4293394"/>
            <a:ext cx="2293144" cy="307777"/>
          </a:xfrm>
          <a:prstGeom prst="rect">
            <a:avLst/>
          </a:prstGeom>
          <a:noFill/>
        </p:spPr>
        <p:txBody>
          <a:bodyPr wrap="square" rtlCol="0">
            <a:spAutoFit/>
          </a:bodyPr>
          <a:lstStyle/>
          <a:p>
            <a:r>
              <a:rPr lang="en-US" b="1" dirty="0">
                <a:solidFill>
                  <a:srgbClr val="002060"/>
                </a:solidFill>
              </a:rPr>
              <a:t>Dr. Phanindra Thota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5D5E58-D2CF-07A4-318C-5CC3E086371B}"/>
              </a:ext>
            </a:extLst>
          </p:cNvPr>
          <p:cNvSpPr txBox="1"/>
          <p:nvPr/>
        </p:nvSpPr>
        <p:spPr>
          <a:xfrm>
            <a:off x="0" y="0"/>
            <a:ext cx="9144000" cy="4693593"/>
          </a:xfrm>
          <a:prstGeom prst="rect">
            <a:avLst/>
          </a:prstGeom>
          <a:noFill/>
        </p:spPr>
        <p:txBody>
          <a:bodyPr wrap="square">
            <a:spAutoFit/>
          </a:bodyPr>
          <a:lstStyle/>
          <a:p>
            <a:pPr marL="285750" indent="-285750" algn="l">
              <a:buFont typeface="Arial" panose="020B0604020202020204" pitchFamily="34" charset="0"/>
              <a:buChar char="•"/>
            </a:pPr>
            <a:r>
              <a:rPr lang="en-US" sz="1300" b="0" i="0" dirty="0">
                <a:solidFill>
                  <a:srgbClr val="0A1D2E"/>
                </a:solidFill>
                <a:effectLst/>
                <a:latin typeface="Montserrat" panose="00000500000000000000" pitchFamily="2" charset="0"/>
              </a:rPr>
              <a:t>A Raspberry Pi 3 board has </a:t>
            </a:r>
            <a:r>
              <a:rPr lang="en-US" sz="1300" b="1" i="0" dirty="0">
                <a:solidFill>
                  <a:srgbClr val="FF0000"/>
                </a:solidFill>
                <a:effectLst/>
                <a:latin typeface="Montserrat" panose="00000500000000000000" pitchFamily="2" charset="0"/>
              </a:rPr>
              <a:t>40</a:t>
            </a:r>
            <a:r>
              <a:rPr lang="en-US" sz="1300" b="0" i="0" dirty="0">
                <a:solidFill>
                  <a:srgbClr val="0A1D2E"/>
                </a:solidFill>
                <a:effectLst/>
                <a:latin typeface="Montserrat" panose="00000500000000000000" pitchFamily="2" charset="0"/>
              </a:rPr>
              <a:t> pins on it. </a:t>
            </a:r>
          </a:p>
          <a:p>
            <a:pPr marL="285750" indent="-285750" algn="l">
              <a:buFont typeface="Arial" panose="020B0604020202020204" pitchFamily="34" charset="0"/>
              <a:buChar char="•"/>
            </a:pPr>
            <a:endParaRPr lang="en-US" sz="1300" dirty="0">
              <a:solidFill>
                <a:srgbClr val="0A1D2E"/>
              </a:solidFill>
              <a:latin typeface="Montserrat" panose="00000500000000000000" pitchFamily="2" charset="0"/>
            </a:endParaRPr>
          </a:p>
          <a:p>
            <a:pPr marL="285750" indent="-285750" algn="l">
              <a:buFont typeface="Arial" panose="020B0604020202020204" pitchFamily="34" charset="0"/>
              <a:buChar char="•"/>
            </a:pPr>
            <a:r>
              <a:rPr lang="en-US" sz="1300" b="0" i="0" dirty="0">
                <a:solidFill>
                  <a:srgbClr val="0A1D2E"/>
                </a:solidFill>
                <a:effectLst/>
                <a:latin typeface="Montserrat" panose="00000500000000000000" pitchFamily="2" charset="0"/>
              </a:rPr>
              <a:t>Among these pins, we have </a:t>
            </a:r>
            <a:r>
              <a:rPr lang="en-US" sz="1300" b="1" i="0" dirty="0">
                <a:solidFill>
                  <a:srgbClr val="FF0000"/>
                </a:solidFill>
                <a:effectLst/>
                <a:latin typeface="Montserrat" panose="00000500000000000000" pitchFamily="2" charset="0"/>
              </a:rPr>
              <a:t>4</a:t>
            </a:r>
            <a:r>
              <a:rPr lang="en-US" sz="1300" b="0" i="0" dirty="0">
                <a:solidFill>
                  <a:srgbClr val="0A1D2E"/>
                </a:solidFill>
                <a:effectLst/>
                <a:latin typeface="Montserrat" panose="00000500000000000000" pitchFamily="2" charset="0"/>
              </a:rPr>
              <a:t> power pins on the Raspberry Pi, </a:t>
            </a:r>
            <a:r>
              <a:rPr lang="en-US" sz="1300" b="1" i="0" dirty="0">
                <a:solidFill>
                  <a:srgbClr val="FF0000"/>
                </a:solidFill>
                <a:effectLst/>
                <a:latin typeface="Montserrat" panose="00000500000000000000" pitchFamily="2" charset="0"/>
              </a:rPr>
              <a:t>2</a:t>
            </a:r>
            <a:r>
              <a:rPr lang="en-US" sz="1300" b="0" i="0" dirty="0">
                <a:solidFill>
                  <a:srgbClr val="0A1D2E"/>
                </a:solidFill>
                <a:effectLst/>
                <a:latin typeface="Montserrat" panose="00000500000000000000" pitchFamily="2" charset="0"/>
              </a:rPr>
              <a:t> of which are </a:t>
            </a:r>
            <a:r>
              <a:rPr lang="en-US" sz="1300" b="1" i="0" dirty="0">
                <a:solidFill>
                  <a:srgbClr val="FF0000"/>
                </a:solidFill>
                <a:effectLst/>
                <a:latin typeface="Montserrat" panose="00000500000000000000" pitchFamily="2" charset="0"/>
              </a:rPr>
              <a:t>5v</a:t>
            </a:r>
            <a:r>
              <a:rPr lang="en-US" sz="1300" b="0" i="0" dirty="0">
                <a:solidFill>
                  <a:srgbClr val="0A1D2E"/>
                </a:solidFill>
                <a:effectLst/>
                <a:latin typeface="Montserrat" panose="00000500000000000000" pitchFamily="2" charset="0"/>
              </a:rPr>
              <a:t> pins and another </a:t>
            </a:r>
            <a:r>
              <a:rPr lang="en-US" sz="1300" b="1" i="0" dirty="0">
                <a:solidFill>
                  <a:srgbClr val="FF0000"/>
                </a:solidFill>
                <a:effectLst/>
                <a:latin typeface="Montserrat" panose="00000500000000000000" pitchFamily="2" charset="0"/>
              </a:rPr>
              <a:t>2</a:t>
            </a:r>
            <a:r>
              <a:rPr lang="en-US" sz="1300" b="0" i="0" dirty="0">
                <a:solidFill>
                  <a:srgbClr val="0A1D2E"/>
                </a:solidFill>
                <a:effectLst/>
                <a:latin typeface="Montserrat" panose="00000500000000000000" pitchFamily="2" charset="0"/>
              </a:rPr>
              <a:t> are </a:t>
            </a:r>
            <a:r>
              <a:rPr lang="en-US" sz="1300" b="1" i="0" dirty="0">
                <a:solidFill>
                  <a:srgbClr val="FF0000"/>
                </a:solidFill>
                <a:effectLst/>
                <a:latin typeface="Montserrat" panose="00000500000000000000" pitchFamily="2" charset="0"/>
              </a:rPr>
              <a:t>3.3v</a:t>
            </a:r>
            <a:r>
              <a:rPr lang="en-US" sz="1300" b="0" i="0" dirty="0">
                <a:solidFill>
                  <a:srgbClr val="0A1D2E"/>
                </a:solidFill>
                <a:effectLst/>
                <a:latin typeface="Montserrat" panose="00000500000000000000" pitchFamily="2" charset="0"/>
              </a:rPr>
              <a:t> pins. </a:t>
            </a:r>
          </a:p>
          <a:p>
            <a:pPr marL="285750" indent="-285750" algn="l">
              <a:buFont typeface="Arial" panose="020B0604020202020204" pitchFamily="34" charset="0"/>
              <a:buChar char="•"/>
            </a:pPr>
            <a:endParaRPr lang="en-US" sz="1300" dirty="0">
              <a:solidFill>
                <a:srgbClr val="0A1D2E"/>
              </a:solidFill>
              <a:latin typeface="Montserrat" panose="00000500000000000000" pitchFamily="2" charset="0"/>
            </a:endParaRPr>
          </a:p>
          <a:p>
            <a:pPr marL="285750" indent="-285750" algn="l">
              <a:buFont typeface="Arial" panose="020B0604020202020204" pitchFamily="34" charset="0"/>
              <a:buChar char="•"/>
            </a:pPr>
            <a:r>
              <a:rPr lang="en-US" sz="1300" b="0" i="0" dirty="0">
                <a:solidFill>
                  <a:srgbClr val="0A1D2E"/>
                </a:solidFill>
                <a:effectLst/>
                <a:latin typeface="Montserrat" panose="00000500000000000000" pitchFamily="2" charset="0"/>
              </a:rPr>
              <a:t>The 5v power pins are connected directly to the Raspberry Pi's power input and we can use these pins to run low power applications.</a:t>
            </a:r>
          </a:p>
          <a:p>
            <a:pPr marL="285750" indent="-285750" algn="l">
              <a:buFont typeface="Arial" panose="020B0604020202020204" pitchFamily="34" charset="0"/>
              <a:buChar char="•"/>
            </a:pPr>
            <a:endParaRPr lang="en-US" sz="1300" b="0" i="0" dirty="0">
              <a:solidFill>
                <a:srgbClr val="0A1D2E"/>
              </a:solidFill>
              <a:effectLst/>
              <a:latin typeface="Montserrat" panose="00000500000000000000" pitchFamily="2" charset="0"/>
            </a:endParaRPr>
          </a:p>
          <a:p>
            <a:pPr marL="285750" indent="-285750" algn="l">
              <a:buFont typeface="Arial" panose="020B0604020202020204" pitchFamily="34" charset="0"/>
              <a:buChar char="•"/>
            </a:pPr>
            <a:r>
              <a:rPr lang="en-US" sz="1300" b="0" i="0" dirty="0">
                <a:solidFill>
                  <a:srgbClr val="0A1D2E"/>
                </a:solidFill>
                <a:effectLst/>
                <a:latin typeface="Montserrat" panose="00000500000000000000" pitchFamily="2" charset="0"/>
              </a:rPr>
              <a:t>There are 8 ground pins and all of these are connected to each other </a:t>
            </a:r>
          </a:p>
          <a:p>
            <a:pPr marL="285750" indent="-285750" algn="l">
              <a:buFont typeface="Arial" panose="020B0604020202020204" pitchFamily="34" charset="0"/>
              <a:buChar char="•"/>
            </a:pPr>
            <a:endParaRPr lang="en-US" sz="1300" b="0" i="0" dirty="0">
              <a:solidFill>
                <a:srgbClr val="0A1D2E"/>
              </a:solidFill>
              <a:effectLst/>
              <a:latin typeface="Montserrat" panose="00000500000000000000" pitchFamily="2" charset="0"/>
            </a:endParaRPr>
          </a:p>
          <a:p>
            <a:pPr marL="285750" indent="-285750" algn="l">
              <a:buFont typeface="Arial" panose="020B0604020202020204" pitchFamily="34" charset="0"/>
              <a:buChar char="•"/>
            </a:pPr>
            <a:r>
              <a:rPr lang="en-US" sz="1300" b="1" i="0" dirty="0">
                <a:solidFill>
                  <a:srgbClr val="FF0000"/>
                </a:solidFill>
                <a:effectLst/>
                <a:latin typeface="Montserrat" panose="00000500000000000000" pitchFamily="2" charset="0"/>
              </a:rPr>
              <a:t>28 </a:t>
            </a:r>
            <a:r>
              <a:rPr lang="en-US" sz="1300" b="0" i="0" dirty="0">
                <a:solidFill>
                  <a:srgbClr val="0A1D2E"/>
                </a:solidFill>
                <a:effectLst/>
                <a:latin typeface="Montserrat" panose="00000500000000000000" pitchFamily="2" charset="0"/>
              </a:rPr>
              <a:t>GPIO pins, labeled starting from GPIO 0 and going up to GPIO 27.</a:t>
            </a:r>
          </a:p>
          <a:p>
            <a:pPr marL="285750" indent="-285750" algn="l">
              <a:buFont typeface="Arial" panose="020B0604020202020204" pitchFamily="34" charset="0"/>
              <a:buChar char="•"/>
            </a:pPr>
            <a:endParaRPr lang="en-US" sz="1300" b="0" i="0" dirty="0">
              <a:solidFill>
                <a:srgbClr val="0A1D2E"/>
              </a:solidFill>
              <a:effectLst/>
              <a:latin typeface="Montserrat" panose="00000500000000000000" pitchFamily="2" charset="0"/>
            </a:endParaRPr>
          </a:p>
          <a:p>
            <a:pPr marL="285750" indent="-285750" algn="just">
              <a:buFont typeface="Arial" panose="020B0604020202020204" pitchFamily="34" charset="0"/>
              <a:buChar char="•"/>
            </a:pPr>
            <a:r>
              <a:rPr lang="en-US" sz="1300" b="0" i="0" dirty="0">
                <a:solidFill>
                  <a:srgbClr val="0A1D2E"/>
                </a:solidFill>
                <a:effectLst/>
                <a:latin typeface="Montserrat" panose="00000500000000000000" pitchFamily="2" charset="0"/>
              </a:rPr>
              <a:t>The GPIO (General Purpose Output and Input) pins, as indicated by their full form, can be programmed to be output pins or input pins. So we can set values of output pins and we can even read values of input pins. </a:t>
            </a:r>
          </a:p>
          <a:p>
            <a:pPr marL="285750" indent="-285750" algn="l">
              <a:buFont typeface="Arial" panose="020B0604020202020204" pitchFamily="34" charset="0"/>
              <a:buChar char="•"/>
            </a:pPr>
            <a:endParaRPr lang="en-US" sz="1300" dirty="0">
              <a:solidFill>
                <a:srgbClr val="0A1D2E"/>
              </a:solidFill>
              <a:latin typeface="Montserrat" panose="00000500000000000000" pitchFamily="2" charset="0"/>
            </a:endParaRPr>
          </a:p>
          <a:p>
            <a:pPr marL="285750" indent="-285750" algn="l">
              <a:buFont typeface="Arial" panose="020B0604020202020204" pitchFamily="34" charset="0"/>
              <a:buChar char="•"/>
            </a:pPr>
            <a:r>
              <a:rPr lang="en-US" sz="1300" b="0" i="0" dirty="0">
                <a:solidFill>
                  <a:srgbClr val="0A1D2E"/>
                </a:solidFill>
                <a:effectLst/>
                <a:latin typeface="Montserrat" panose="00000500000000000000" pitchFamily="2" charset="0"/>
              </a:rPr>
              <a:t>The GPIO pins can be digitally programmed so that they can be turned ON or OFF.</a:t>
            </a:r>
          </a:p>
          <a:p>
            <a:pPr marL="285750" indent="-285750" algn="l">
              <a:buFont typeface="Arial" panose="020B0604020202020204" pitchFamily="34" charset="0"/>
              <a:buChar char="•"/>
            </a:pPr>
            <a:endParaRPr lang="en-US" sz="1300" b="0" i="0" dirty="0">
              <a:solidFill>
                <a:srgbClr val="0A1D2E"/>
              </a:solidFill>
              <a:effectLst/>
              <a:latin typeface="Montserrat" panose="00000500000000000000" pitchFamily="2" charset="0"/>
            </a:endParaRPr>
          </a:p>
          <a:p>
            <a:pPr marL="285750" indent="-285750" algn="l">
              <a:buFont typeface="Arial" panose="020B0604020202020204" pitchFamily="34" charset="0"/>
              <a:buChar char="•"/>
            </a:pPr>
            <a:r>
              <a:rPr lang="en-US" sz="1300" b="0" i="0" dirty="0">
                <a:solidFill>
                  <a:srgbClr val="0A1D2E"/>
                </a:solidFill>
                <a:effectLst/>
                <a:latin typeface="Montserrat" panose="00000500000000000000" pitchFamily="2" charset="0"/>
              </a:rPr>
              <a:t>The output of any GPIO pin is 3.3v and can be used to control output components like an LED or a motor. These ON/OFF conditions can also be interpreted as a Boolean True/False, 1/0 or HIGH/LOW.</a:t>
            </a:r>
          </a:p>
          <a:p>
            <a:pPr marL="285750" indent="-285750" algn="l">
              <a:buFont typeface="Arial" panose="020B0604020202020204" pitchFamily="34" charset="0"/>
              <a:buChar char="•"/>
            </a:pPr>
            <a:endParaRPr lang="en-US" sz="1300" b="0" i="0" dirty="0">
              <a:solidFill>
                <a:srgbClr val="0A1D2E"/>
              </a:solidFill>
              <a:effectLst/>
              <a:latin typeface="Montserrat" panose="00000500000000000000" pitchFamily="2" charset="0"/>
            </a:endParaRPr>
          </a:p>
          <a:p>
            <a:pPr marL="285750" indent="-285750" algn="l">
              <a:buFont typeface="Arial" panose="020B0604020202020204" pitchFamily="34" charset="0"/>
              <a:buChar char="•"/>
            </a:pPr>
            <a:r>
              <a:rPr lang="en-US" sz="1300" b="0" i="0" dirty="0">
                <a:solidFill>
                  <a:srgbClr val="0A1D2E"/>
                </a:solidFill>
                <a:effectLst/>
                <a:latin typeface="Montserrat" panose="00000500000000000000" pitchFamily="2" charset="0"/>
              </a:rPr>
              <a:t>These are the common types of pins on a Raspberry Pi 3 board. Some of these pins also have a dual function. For example, pin 3 or GPIO 2 also acts like an I2C pin.</a:t>
            </a:r>
          </a:p>
        </p:txBody>
      </p:sp>
    </p:spTree>
    <p:extLst>
      <p:ext uri="{BB962C8B-B14F-4D97-AF65-F5344CB8AC3E}">
        <p14:creationId xmlns:p14="http://schemas.microsoft.com/office/powerpoint/2010/main" val="3633158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0DAD6947-C7CE-5B5A-88DA-C80DCD1E6E7C}"/>
              </a:ext>
            </a:extLst>
          </p:cNvPr>
          <p:cNvSpPr>
            <a:spLocks noGrp="1"/>
          </p:cNvSpPr>
          <p:nvPr>
            <p:ph type="title"/>
          </p:nvPr>
        </p:nvSpPr>
        <p:spPr>
          <a:xfrm>
            <a:off x="1485900" y="204787"/>
            <a:ext cx="5657850" cy="491729"/>
          </a:xfrm>
        </p:spPr>
        <p:txBody>
          <a:bodyPr/>
          <a:lstStyle/>
          <a:p>
            <a:pPr algn="ctr" eaLnBrk="1" hangingPunct="1"/>
            <a:r>
              <a:rPr lang="en-GB" altLang="en-US" sz="1800">
                <a:solidFill>
                  <a:srgbClr val="FF0000"/>
                </a:solidFill>
                <a:latin typeface="Times New Roman" panose="02020603050405020304" pitchFamily="18" charset="0"/>
                <a:cs typeface="Times New Roman" panose="02020603050405020304" pitchFamily="18" charset="0"/>
              </a:rPr>
              <a:t>About the RaspberryPi Board: Hardware Layout</a:t>
            </a:r>
            <a:endParaRPr lang="en-US" altLang="en-US" sz="1800">
              <a:solidFill>
                <a:srgbClr val="FF0000"/>
              </a:solidFill>
              <a:latin typeface="Times New Roman" panose="02020603050405020304" pitchFamily="18" charset="0"/>
              <a:cs typeface="Times New Roman" panose="02020603050405020304" pitchFamily="18" charset="0"/>
            </a:endParaRPr>
          </a:p>
        </p:txBody>
      </p:sp>
      <p:sp>
        <p:nvSpPr>
          <p:cNvPr id="13315" name="Content Placeholder 2">
            <a:extLst>
              <a:ext uri="{FF2B5EF4-FFF2-40B4-BE49-F238E27FC236}">
                <a16:creationId xmlns:a16="http://schemas.microsoft.com/office/drawing/2014/main" id="{74B777C1-37F4-A9AC-DA68-66451F8D8564}"/>
              </a:ext>
            </a:extLst>
          </p:cNvPr>
          <p:cNvSpPr>
            <a:spLocks noGrp="1"/>
          </p:cNvSpPr>
          <p:nvPr>
            <p:ph idx="1"/>
          </p:nvPr>
        </p:nvSpPr>
        <p:spPr>
          <a:xfrm>
            <a:off x="3824287" y="857250"/>
            <a:ext cx="3833813" cy="1500188"/>
          </a:xfrm>
        </p:spPr>
        <p:txBody>
          <a:bodyPr/>
          <a:lstStyle/>
          <a:p>
            <a:pPr eaLnBrk="1" hangingPunct="1">
              <a:buFont typeface="Arial" panose="020B0604020202020204" pitchFamily="34" charset="0"/>
              <a:buNone/>
            </a:pPr>
            <a:r>
              <a:rPr lang="en-US" altLang="en-US" sz="1500" b="1">
                <a:solidFill>
                  <a:srgbClr val="FF0000"/>
                </a:solidFill>
                <a:latin typeface="Times New Roman" panose="02020603050405020304" pitchFamily="18" charset="0"/>
                <a:cs typeface="Times New Roman" panose="02020603050405020304" pitchFamily="18" charset="0"/>
              </a:rPr>
              <a:t>Processor &amp; RAM</a:t>
            </a:r>
          </a:p>
          <a:p>
            <a:pPr eaLnBrk="1" hangingPunct="1">
              <a:buFont typeface="Arial" panose="020B0604020202020204" pitchFamily="34" charset="0"/>
              <a:buNone/>
            </a:pPr>
            <a:r>
              <a:rPr lang="en-US" altLang="en-US" sz="1500" b="1">
                <a:latin typeface="Times New Roman" panose="02020603050405020304" pitchFamily="18" charset="0"/>
                <a:cs typeface="Times New Roman" panose="02020603050405020304" pitchFamily="18" charset="0"/>
              </a:rPr>
              <a:t>Processor</a:t>
            </a:r>
            <a:r>
              <a:rPr lang="en-US" altLang="en-US" sz="1500">
                <a:latin typeface="Times New Roman" panose="02020603050405020304" pitchFamily="18" charset="0"/>
                <a:cs typeface="Times New Roman" panose="02020603050405020304" pitchFamily="18" charset="0"/>
              </a:rPr>
              <a:t>: </a:t>
            </a:r>
          </a:p>
          <a:p>
            <a:pPr eaLnBrk="1" hangingPunct="1">
              <a:buFont typeface="Arial" panose="020B0604020202020204" pitchFamily="34" charset="0"/>
              <a:buNone/>
            </a:pPr>
            <a:r>
              <a:rPr lang="en-US" altLang="en-US" sz="1500">
                <a:latin typeface="Times New Roman" panose="02020603050405020304" pitchFamily="18" charset="0"/>
                <a:cs typeface="Times New Roman" panose="02020603050405020304" pitchFamily="18" charset="0"/>
              </a:rPr>
              <a:t>ARM-based, </a:t>
            </a:r>
          </a:p>
          <a:p>
            <a:pPr eaLnBrk="1" hangingPunct="1">
              <a:buFont typeface="Arial" panose="020B0604020202020204" pitchFamily="34" charset="0"/>
              <a:buNone/>
            </a:pPr>
            <a:r>
              <a:rPr lang="en-US" altLang="en-US" sz="1500">
                <a:latin typeface="Times New Roman" panose="02020603050405020304" pitchFamily="18" charset="0"/>
                <a:cs typeface="Times New Roman" panose="02020603050405020304" pitchFamily="18" charset="0"/>
              </a:rPr>
              <a:t>700 MHz Low Power </a:t>
            </a:r>
            <a:r>
              <a:rPr lang="en-US" altLang="en-US" sz="1500" b="1">
                <a:latin typeface="Times New Roman" panose="02020603050405020304" pitchFamily="18" charset="0"/>
                <a:cs typeface="Times New Roman" panose="02020603050405020304" pitchFamily="18" charset="0"/>
              </a:rPr>
              <a:t>ARM1176JZ-F</a:t>
            </a:r>
            <a:endParaRPr lang="en-US" altLang="en-US" sz="1500">
              <a:latin typeface="Times New Roman" panose="02020603050405020304" pitchFamily="18" charset="0"/>
              <a:cs typeface="Times New Roman" panose="02020603050405020304" pitchFamily="18" charset="0"/>
            </a:endParaRPr>
          </a:p>
          <a:p>
            <a:pPr eaLnBrk="1" hangingPunct="1">
              <a:buFont typeface="Arial" panose="020B0604020202020204" pitchFamily="34" charset="0"/>
              <a:buNone/>
            </a:pPr>
            <a:r>
              <a:rPr lang="en-US" altLang="en-US" sz="1500" b="1">
                <a:latin typeface="Times New Roman" panose="02020603050405020304" pitchFamily="18" charset="0"/>
                <a:cs typeface="Times New Roman" panose="02020603050405020304" pitchFamily="18" charset="0"/>
              </a:rPr>
              <a:t>RAM</a:t>
            </a:r>
            <a:r>
              <a:rPr lang="en-US" altLang="en-US" sz="1500">
                <a:latin typeface="Times New Roman" panose="02020603050405020304" pitchFamily="18" charset="0"/>
                <a:cs typeface="Times New Roman" panose="02020603050405020304" pitchFamily="18" charset="0"/>
              </a:rPr>
              <a:t>: 512 MB SDRAM</a:t>
            </a:r>
          </a:p>
          <a:p>
            <a:pPr eaLnBrk="1" hangingPunct="1">
              <a:buFont typeface="Arial" panose="020B0604020202020204" pitchFamily="34" charset="0"/>
              <a:buNone/>
            </a:pPr>
            <a:r>
              <a:rPr lang="en-US" altLang="en-US" sz="1500">
                <a:latin typeface="Times New Roman" panose="02020603050405020304" pitchFamily="18" charset="0"/>
                <a:cs typeface="Times New Roman" panose="02020603050405020304" pitchFamily="18" charset="0"/>
              </a:rPr>
              <a:t>Found in </a:t>
            </a:r>
            <a:r>
              <a:rPr lang="en-US" altLang="en-US" sz="1500" b="1">
                <a:latin typeface="Times New Roman" panose="02020603050405020304" pitchFamily="18" charset="0"/>
                <a:cs typeface="Times New Roman" panose="02020603050405020304" pitchFamily="18" charset="0"/>
              </a:rPr>
              <a:t>Raspberry Pi Model B, Revision 2</a:t>
            </a:r>
          </a:p>
          <a:p>
            <a:pPr eaLnBrk="1" hangingPunct="1">
              <a:buFont typeface="Arial" panose="020B0604020202020204" pitchFamily="34" charset="0"/>
              <a:buNone/>
            </a:pPr>
            <a:endParaRPr lang="en-IN" altLang="en-US" sz="1500" b="1">
              <a:latin typeface="Times New Roman" panose="02020603050405020304" pitchFamily="18" charset="0"/>
              <a:cs typeface="Times New Roman" panose="02020603050405020304" pitchFamily="18" charset="0"/>
            </a:endParaRPr>
          </a:p>
          <a:p>
            <a:pPr eaLnBrk="1" hangingPunct="1">
              <a:buFont typeface="Arial" panose="020B0604020202020204" pitchFamily="34" charset="0"/>
              <a:buNone/>
            </a:pPr>
            <a:endParaRPr lang="en-US" altLang="en-US">
              <a:latin typeface="Times New Roman" panose="02020603050405020304" pitchFamily="18" charset="0"/>
              <a:cs typeface="Times New Roman" panose="02020603050405020304" pitchFamily="18" charset="0"/>
            </a:endParaRPr>
          </a:p>
        </p:txBody>
      </p:sp>
      <p:sp>
        <p:nvSpPr>
          <p:cNvPr id="13316" name="Text Placeholder 3">
            <a:extLst>
              <a:ext uri="{FF2B5EF4-FFF2-40B4-BE49-F238E27FC236}">
                <a16:creationId xmlns:a16="http://schemas.microsoft.com/office/drawing/2014/main" id="{14F995EC-072F-3BB9-F42C-0099B51FAE09}"/>
              </a:ext>
            </a:extLst>
          </p:cNvPr>
          <p:cNvSpPr>
            <a:spLocks noGrp="1"/>
          </p:cNvSpPr>
          <p:nvPr>
            <p:ph type="body" sz="half" idx="2"/>
          </p:nvPr>
        </p:nvSpPr>
        <p:spPr>
          <a:xfrm>
            <a:off x="1485900" y="696516"/>
            <a:ext cx="2256235" cy="4286250"/>
          </a:xfrm>
        </p:spPr>
        <p:txBody>
          <a:bodyPr/>
          <a:lstStyle/>
          <a:p>
            <a:pPr marL="257175" indent="-257175" eaLnBrk="1" hangingPunct="1">
              <a:lnSpc>
                <a:spcPct val="200000"/>
              </a:lnSpc>
              <a:buFont typeface="Calibri" panose="020F0502020204030204" pitchFamily="34" charset="0"/>
              <a:buAutoNum type="arabicPeriod"/>
            </a:pPr>
            <a:r>
              <a:rPr lang="en-US" altLang="en-US" b="1">
                <a:solidFill>
                  <a:srgbClr val="FF0000"/>
                </a:solidFill>
                <a:latin typeface="Times New Roman" panose="02020603050405020304" pitchFamily="18" charset="0"/>
                <a:cs typeface="Times New Roman" panose="02020603050405020304" pitchFamily="18" charset="0"/>
              </a:rPr>
              <a:t>: Processor &amp; RAM</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USB Ports</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Ethernet Port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HDMI Output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Composite Video Output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Audio Output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GPIO Pins</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Display Serial Interface (DSI)</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Camera Serial Interface (CSI)</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Status LEDs</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SD Card Slot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Power Input</a:t>
            </a:r>
          </a:p>
        </p:txBody>
      </p:sp>
      <p:pic>
        <p:nvPicPr>
          <p:cNvPr id="13317" name="Picture 6">
            <a:extLst>
              <a:ext uri="{FF2B5EF4-FFF2-40B4-BE49-F238E27FC236}">
                <a16:creationId xmlns:a16="http://schemas.microsoft.com/office/drawing/2014/main" id="{F9945994-D5FC-8E33-D152-D01ED83061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3375" y="2786063"/>
            <a:ext cx="3082529" cy="2175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76AD5308-FB3D-6EDE-2C89-E1DB5BFE5AD7}"/>
              </a:ext>
            </a:extLst>
          </p:cNvPr>
          <p:cNvSpPr>
            <a:spLocks noGrp="1"/>
          </p:cNvSpPr>
          <p:nvPr>
            <p:ph type="title"/>
          </p:nvPr>
        </p:nvSpPr>
        <p:spPr>
          <a:xfrm>
            <a:off x="1485901" y="204787"/>
            <a:ext cx="5765006" cy="491729"/>
          </a:xfrm>
        </p:spPr>
        <p:txBody>
          <a:bodyPr/>
          <a:lstStyle/>
          <a:p>
            <a:pPr algn="ctr" eaLnBrk="1" hangingPunct="1"/>
            <a:r>
              <a:rPr lang="en-GB" altLang="en-US" sz="1800">
                <a:solidFill>
                  <a:srgbClr val="FF0000"/>
                </a:solidFill>
                <a:latin typeface="Times New Roman" panose="02020603050405020304" pitchFamily="18" charset="0"/>
                <a:cs typeface="Times New Roman" panose="02020603050405020304" pitchFamily="18" charset="0"/>
              </a:rPr>
              <a:t>About the RaspberryPi Board: Hardware Layout</a:t>
            </a:r>
            <a:endParaRPr lang="en-US" altLang="en-US" sz="1800">
              <a:solidFill>
                <a:srgbClr val="FF0000"/>
              </a:solidFill>
              <a:latin typeface="Times New Roman" panose="02020603050405020304" pitchFamily="18" charset="0"/>
              <a:cs typeface="Times New Roman" panose="02020603050405020304" pitchFamily="18" charset="0"/>
            </a:endParaRPr>
          </a:p>
        </p:txBody>
      </p:sp>
      <p:sp>
        <p:nvSpPr>
          <p:cNvPr id="14339" name="Content Placeholder 2">
            <a:extLst>
              <a:ext uri="{FF2B5EF4-FFF2-40B4-BE49-F238E27FC236}">
                <a16:creationId xmlns:a16="http://schemas.microsoft.com/office/drawing/2014/main" id="{111E44D3-FF11-574F-2A4A-77F5ABD00CB6}"/>
              </a:ext>
            </a:extLst>
          </p:cNvPr>
          <p:cNvSpPr>
            <a:spLocks noGrp="1"/>
          </p:cNvSpPr>
          <p:nvPr>
            <p:ph idx="1"/>
          </p:nvPr>
        </p:nvSpPr>
        <p:spPr>
          <a:xfrm>
            <a:off x="3824287" y="1017985"/>
            <a:ext cx="3833813" cy="3576638"/>
          </a:xfrm>
        </p:spPr>
        <p:txBody>
          <a:bodyPr/>
          <a:lstStyle/>
          <a:p>
            <a:pPr eaLnBrk="1" hangingPunct="1">
              <a:buFont typeface="Arial" panose="020B0604020202020204" pitchFamily="34" charset="0"/>
              <a:buNone/>
            </a:pPr>
            <a:r>
              <a:rPr lang="en-US" altLang="en-US" sz="1800" b="1" dirty="0">
                <a:solidFill>
                  <a:srgbClr val="FF0000"/>
                </a:solidFill>
                <a:latin typeface="Times New Roman" panose="02020603050405020304" pitchFamily="18" charset="0"/>
                <a:cs typeface="Times New Roman" panose="02020603050405020304" pitchFamily="18" charset="0"/>
              </a:rPr>
              <a:t>USB Ports</a:t>
            </a:r>
          </a:p>
          <a:p>
            <a:pPr eaLnBrk="1" hangingPunct="1">
              <a:buFont typeface="Arial" panose="020B0604020202020204" pitchFamily="34" charset="0"/>
              <a:buNone/>
            </a:pPr>
            <a:endParaRPr lang="en-US" altLang="en-US" sz="1800" b="1" dirty="0">
              <a:latin typeface="Times New Roman" panose="02020603050405020304" pitchFamily="18" charset="0"/>
              <a:cs typeface="Times New Roman" panose="02020603050405020304" pitchFamily="18" charset="0"/>
            </a:endParaRPr>
          </a:p>
          <a:p>
            <a:pPr eaLnBrk="1" hangingPunct="1">
              <a:buFont typeface="Arial" panose="020B0604020202020204" pitchFamily="34" charset="0"/>
              <a:buNone/>
            </a:pPr>
            <a:r>
              <a:rPr lang="en-US" altLang="en-US" sz="1800" b="1" dirty="0">
                <a:latin typeface="Times New Roman" panose="02020603050405020304" pitchFamily="18" charset="0"/>
                <a:cs typeface="Times New Roman" panose="02020603050405020304" pitchFamily="18" charset="0"/>
              </a:rPr>
              <a:t>4 USB ports</a:t>
            </a:r>
            <a:endParaRPr lang="en-US" altLang="en-US" sz="1800" dirty="0">
              <a:latin typeface="Times New Roman" panose="02020603050405020304" pitchFamily="18" charset="0"/>
              <a:cs typeface="Times New Roman" panose="02020603050405020304" pitchFamily="18" charset="0"/>
            </a:endParaRPr>
          </a:p>
          <a:p>
            <a:pPr eaLnBrk="1" hangingPunct="1">
              <a:buFont typeface="Arial" panose="020B0604020202020204" pitchFamily="34" charset="0"/>
              <a:buNone/>
            </a:pPr>
            <a:r>
              <a:rPr lang="en-US" altLang="en-US" sz="1800" dirty="0">
                <a:latin typeface="Times New Roman" panose="02020603050405020304" pitchFamily="18" charset="0"/>
                <a:cs typeface="Times New Roman" panose="02020603050405020304" pitchFamily="18" charset="0"/>
              </a:rPr>
              <a:t>Provides current up to </a:t>
            </a:r>
            <a:r>
              <a:rPr lang="en-US" altLang="en-US" sz="1800" b="1" dirty="0">
                <a:latin typeface="Times New Roman" panose="02020603050405020304" pitchFamily="18" charset="0"/>
                <a:cs typeface="Times New Roman" panose="02020603050405020304" pitchFamily="18" charset="0"/>
              </a:rPr>
              <a:t>100mA</a:t>
            </a:r>
            <a:endParaRPr lang="en-US" altLang="en-US" sz="1800" dirty="0">
              <a:latin typeface="Times New Roman" panose="02020603050405020304" pitchFamily="18" charset="0"/>
              <a:cs typeface="Times New Roman" panose="02020603050405020304" pitchFamily="18" charset="0"/>
            </a:endParaRPr>
          </a:p>
          <a:p>
            <a:pPr eaLnBrk="1" hangingPunct="1">
              <a:buFont typeface="Arial" panose="020B0604020202020204" pitchFamily="34" charset="0"/>
              <a:buNone/>
            </a:pPr>
            <a:endParaRPr lang="en-US" altLang="en-US" sz="1800" b="1" dirty="0">
              <a:latin typeface="Times New Roman" panose="02020603050405020304" pitchFamily="18" charset="0"/>
              <a:cs typeface="Times New Roman" panose="02020603050405020304" pitchFamily="18" charset="0"/>
            </a:endParaRPr>
          </a:p>
          <a:p>
            <a:pPr eaLnBrk="1" hangingPunct="1">
              <a:buFont typeface="Arial" panose="020B0604020202020204" pitchFamily="34" charset="0"/>
              <a:buNone/>
            </a:pPr>
            <a:r>
              <a:rPr lang="en-US" altLang="en-US" sz="1800" b="1" dirty="0">
                <a:latin typeface="Times New Roman" panose="02020603050405020304" pitchFamily="18" charset="0"/>
                <a:cs typeface="Times New Roman" panose="02020603050405020304" pitchFamily="18" charset="0"/>
              </a:rPr>
              <a:t>External powered hub</a:t>
            </a:r>
            <a:r>
              <a:rPr lang="en-US" altLang="en-US" sz="1800" dirty="0">
                <a:latin typeface="Times New Roman" panose="02020603050405020304" pitchFamily="18" charset="0"/>
                <a:cs typeface="Times New Roman" panose="02020603050405020304" pitchFamily="18" charset="0"/>
              </a:rPr>
              <a:t> needed for devices that require more current</a:t>
            </a:r>
          </a:p>
        </p:txBody>
      </p:sp>
      <p:sp>
        <p:nvSpPr>
          <p:cNvPr id="14340" name="Text Placeholder 3">
            <a:extLst>
              <a:ext uri="{FF2B5EF4-FFF2-40B4-BE49-F238E27FC236}">
                <a16:creationId xmlns:a16="http://schemas.microsoft.com/office/drawing/2014/main" id="{9C544988-BEA9-2F81-8E7A-0B21BB7DE9F8}"/>
              </a:ext>
            </a:extLst>
          </p:cNvPr>
          <p:cNvSpPr>
            <a:spLocks noGrp="1"/>
          </p:cNvSpPr>
          <p:nvPr>
            <p:ph type="body" sz="half" idx="2"/>
          </p:nvPr>
        </p:nvSpPr>
        <p:spPr>
          <a:xfrm>
            <a:off x="1485900" y="696516"/>
            <a:ext cx="2256235" cy="4286250"/>
          </a:xfrm>
        </p:spPr>
        <p:txBody>
          <a:bodyPr/>
          <a:lstStyle/>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Processor &amp; RAM</a:t>
            </a:r>
          </a:p>
          <a:p>
            <a:pPr marL="257175" indent="-257175" eaLnBrk="1" hangingPunct="1">
              <a:lnSpc>
                <a:spcPct val="200000"/>
              </a:lnSpc>
              <a:buFont typeface="Calibri" panose="020F0502020204030204" pitchFamily="34" charset="0"/>
              <a:buAutoNum type="arabicPeriod"/>
            </a:pPr>
            <a:r>
              <a:rPr lang="en-US" altLang="en-US" b="1">
                <a:solidFill>
                  <a:srgbClr val="FF0000"/>
                </a:solidFill>
                <a:latin typeface="Times New Roman" panose="02020603050405020304" pitchFamily="18" charset="0"/>
                <a:cs typeface="Times New Roman" panose="02020603050405020304" pitchFamily="18" charset="0"/>
              </a:rPr>
              <a:t>: USB Ports</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Ethernet Port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HDMI Output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Composite Video Output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Audio Output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GPIO Pins</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Display Serial Interface (DSI)</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Camera Serial Interface (CSI)</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Status LEDs</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SD Card Slot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Power Input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94230E8B-57E4-2AD1-1660-8EB7C85B31F2}"/>
              </a:ext>
            </a:extLst>
          </p:cNvPr>
          <p:cNvSpPr>
            <a:spLocks noGrp="1"/>
          </p:cNvSpPr>
          <p:nvPr>
            <p:ph type="title"/>
          </p:nvPr>
        </p:nvSpPr>
        <p:spPr>
          <a:xfrm>
            <a:off x="1485901" y="204787"/>
            <a:ext cx="5765006" cy="491729"/>
          </a:xfrm>
        </p:spPr>
        <p:txBody>
          <a:bodyPr/>
          <a:lstStyle/>
          <a:p>
            <a:pPr algn="ctr" eaLnBrk="1" hangingPunct="1"/>
            <a:r>
              <a:rPr lang="en-GB" altLang="en-US" sz="1800">
                <a:solidFill>
                  <a:srgbClr val="FF0000"/>
                </a:solidFill>
                <a:latin typeface="Times New Roman" panose="02020603050405020304" pitchFamily="18" charset="0"/>
                <a:cs typeface="Times New Roman" panose="02020603050405020304" pitchFamily="18" charset="0"/>
              </a:rPr>
              <a:t>About the RaspberryPi Board: Hardware Layout</a:t>
            </a:r>
            <a:endParaRPr lang="en-US" altLang="en-US" sz="1800">
              <a:solidFill>
                <a:srgbClr val="FF0000"/>
              </a:solidFill>
              <a:latin typeface="Times New Roman" panose="02020603050405020304" pitchFamily="18" charset="0"/>
              <a:cs typeface="Times New Roman" panose="02020603050405020304" pitchFamily="18" charset="0"/>
            </a:endParaRPr>
          </a:p>
        </p:txBody>
      </p:sp>
      <p:sp>
        <p:nvSpPr>
          <p:cNvPr id="15363" name="Content Placeholder 2">
            <a:extLst>
              <a:ext uri="{FF2B5EF4-FFF2-40B4-BE49-F238E27FC236}">
                <a16:creationId xmlns:a16="http://schemas.microsoft.com/office/drawing/2014/main" id="{50C0AAA6-83E5-276E-74B7-996D991930FF}"/>
              </a:ext>
            </a:extLst>
          </p:cNvPr>
          <p:cNvSpPr>
            <a:spLocks noGrp="1"/>
          </p:cNvSpPr>
          <p:nvPr>
            <p:ph idx="1"/>
          </p:nvPr>
        </p:nvSpPr>
        <p:spPr>
          <a:xfrm>
            <a:off x="3824287" y="1178719"/>
            <a:ext cx="3833813" cy="3415904"/>
          </a:xfrm>
        </p:spPr>
        <p:txBody>
          <a:bodyPr/>
          <a:lstStyle/>
          <a:p>
            <a:pPr eaLnBrk="1" hangingPunct="1">
              <a:buFont typeface="Arial" panose="020B0604020202020204" pitchFamily="34" charset="0"/>
              <a:buNone/>
            </a:pPr>
            <a:r>
              <a:rPr lang="en-US" altLang="en-US" sz="1500" b="1">
                <a:solidFill>
                  <a:srgbClr val="FF0000"/>
                </a:solidFill>
                <a:latin typeface="Times New Roman" panose="02020603050405020304" pitchFamily="18" charset="0"/>
                <a:cs typeface="Times New Roman" panose="02020603050405020304" pitchFamily="18" charset="0"/>
              </a:rPr>
              <a:t>Ethernet Port</a:t>
            </a:r>
          </a:p>
          <a:p>
            <a:pPr eaLnBrk="1" hangingPunct="1">
              <a:buFont typeface="Arial" panose="020B0604020202020204" pitchFamily="34" charset="0"/>
              <a:buNone/>
            </a:pPr>
            <a:r>
              <a:rPr lang="en-US" altLang="en-US" sz="1500" b="1">
                <a:latin typeface="Times New Roman" panose="02020603050405020304" pitchFamily="18" charset="0"/>
                <a:cs typeface="Times New Roman" panose="02020603050405020304" pitchFamily="18" charset="0"/>
              </a:rPr>
              <a:t>RJ45 Ethernet port</a:t>
            </a:r>
            <a:r>
              <a:rPr lang="en-US" altLang="en-US" sz="1500">
                <a:latin typeface="Times New Roman" panose="02020603050405020304" pitchFamily="18" charset="0"/>
                <a:cs typeface="Times New Roman" panose="02020603050405020304" pitchFamily="18" charset="0"/>
              </a:rPr>
              <a:t> for wired internet connection</a:t>
            </a:r>
          </a:p>
          <a:p>
            <a:pPr eaLnBrk="1" hangingPunct="1">
              <a:buFont typeface="Arial" panose="020B0604020202020204" pitchFamily="34" charset="0"/>
              <a:buNone/>
            </a:pPr>
            <a:r>
              <a:rPr lang="en-US" altLang="en-US" sz="1500">
                <a:latin typeface="Times New Roman" panose="02020603050405020304" pitchFamily="18" charset="0"/>
                <a:cs typeface="Times New Roman" panose="02020603050405020304" pitchFamily="18" charset="0"/>
              </a:rPr>
              <a:t>Supports </a:t>
            </a:r>
            <a:r>
              <a:rPr lang="en-US" altLang="en-US" sz="1500" b="1">
                <a:latin typeface="Times New Roman" panose="02020603050405020304" pitchFamily="18" charset="0"/>
                <a:cs typeface="Times New Roman" panose="02020603050405020304" pitchFamily="18" charset="0"/>
              </a:rPr>
              <a:t>USB Wi-Fi adapters</a:t>
            </a:r>
            <a:r>
              <a:rPr lang="en-US" altLang="en-US" sz="1500">
                <a:latin typeface="Times New Roman" panose="02020603050405020304" pitchFamily="18" charset="0"/>
                <a:cs typeface="Times New Roman" panose="02020603050405020304" pitchFamily="18" charset="0"/>
              </a:rPr>
              <a:t> for wireless internet</a:t>
            </a:r>
          </a:p>
        </p:txBody>
      </p:sp>
      <p:sp>
        <p:nvSpPr>
          <p:cNvPr id="15364" name="Text Placeholder 3">
            <a:extLst>
              <a:ext uri="{FF2B5EF4-FFF2-40B4-BE49-F238E27FC236}">
                <a16:creationId xmlns:a16="http://schemas.microsoft.com/office/drawing/2014/main" id="{0FBB836A-DC45-9F77-6C87-D5649DA4B30C}"/>
              </a:ext>
            </a:extLst>
          </p:cNvPr>
          <p:cNvSpPr>
            <a:spLocks noGrp="1"/>
          </p:cNvSpPr>
          <p:nvPr>
            <p:ph type="body" sz="half" idx="2"/>
          </p:nvPr>
        </p:nvSpPr>
        <p:spPr>
          <a:xfrm>
            <a:off x="1485900" y="696516"/>
            <a:ext cx="2256235" cy="4286250"/>
          </a:xfrm>
        </p:spPr>
        <p:txBody>
          <a:bodyPr/>
          <a:lstStyle/>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Processor &amp; RAM</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USB Ports</a:t>
            </a:r>
          </a:p>
          <a:p>
            <a:pPr marL="257175" indent="-257175" eaLnBrk="1" hangingPunct="1">
              <a:lnSpc>
                <a:spcPct val="200000"/>
              </a:lnSpc>
              <a:buFont typeface="Calibri" panose="020F0502020204030204" pitchFamily="34" charset="0"/>
              <a:buAutoNum type="arabicPeriod"/>
            </a:pPr>
            <a:r>
              <a:rPr lang="en-US" altLang="en-US" b="1">
                <a:solidFill>
                  <a:srgbClr val="FF0000"/>
                </a:solidFill>
                <a:latin typeface="Times New Roman" panose="02020603050405020304" pitchFamily="18" charset="0"/>
                <a:cs typeface="Times New Roman" panose="02020603050405020304" pitchFamily="18" charset="0"/>
              </a:rPr>
              <a:t>: Ethernet Port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HDMI Output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Composite Video Output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Audio Output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GPIO Pins</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Display Serial Interface (DSI)</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Camera Serial Interface (CSI)</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Status LEDs</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SD Card Slot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Power Input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E4A32A5D-A8C8-4FF7-A203-B39361FF878F}"/>
              </a:ext>
            </a:extLst>
          </p:cNvPr>
          <p:cNvSpPr>
            <a:spLocks noGrp="1"/>
          </p:cNvSpPr>
          <p:nvPr>
            <p:ph type="title"/>
          </p:nvPr>
        </p:nvSpPr>
        <p:spPr>
          <a:xfrm>
            <a:off x="1485900" y="204787"/>
            <a:ext cx="5872163" cy="491729"/>
          </a:xfrm>
        </p:spPr>
        <p:txBody>
          <a:bodyPr/>
          <a:lstStyle/>
          <a:p>
            <a:pPr algn="ctr" eaLnBrk="1" hangingPunct="1"/>
            <a:r>
              <a:rPr lang="en-GB" altLang="en-US" sz="1800">
                <a:solidFill>
                  <a:srgbClr val="FF0000"/>
                </a:solidFill>
                <a:latin typeface="Times New Roman" panose="02020603050405020304" pitchFamily="18" charset="0"/>
                <a:cs typeface="Times New Roman" panose="02020603050405020304" pitchFamily="18" charset="0"/>
              </a:rPr>
              <a:t>About the RaspberryPi Board: Hardware Layout</a:t>
            </a:r>
            <a:endParaRPr lang="en-US" altLang="en-US" sz="1800">
              <a:solidFill>
                <a:srgbClr val="FF0000"/>
              </a:solidFill>
              <a:latin typeface="Times New Roman" panose="02020603050405020304" pitchFamily="18" charset="0"/>
              <a:cs typeface="Times New Roman" panose="02020603050405020304" pitchFamily="18" charset="0"/>
            </a:endParaRPr>
          </a:p>
        </p:txBody>
      </p:sp>
      <p:sp>
        <p:nvSpPr>
          <p:cNvPr id="16387" name="Content Placeholder 2">
            <a:extLst>
              <a:ext uri="{FF2B5EF4-FFF2-40B4-BE49-F238E27FC236}">
                <a16:creationId xmlns:a16="http://schemas.microsoft.com/office/drawing/2014/main" id="{68CCB340-2E23-2A99-0226-5C1FC9AB6121}"/>
              </a:ext>
            </a:extLst>
          </p:cNvPr>
          <p:cNvSpPr>
            <a:spLocks noGrp="1"/>
          </p:cNvSpPr>
          <p:nvPr>
            <p:ph idx="1"/>
          </p:nvPr>
        </p:nvSpPr>
        <p:spPr>
          <a:xfrm>
            <a:off x="3824287" y="1446610"/>
            <a:ext cx="3833813" cy="3148013"/>
          </a:xfrm>
        </p:spPr>
        <p:txBody>
          <a:bodyPr/>
          <a:lstStyle/>
          <a:p>
            <a:pPr eaLnBrk="1" hangingPunct="1">
              <a:buFont typeface="Arial" panose="020B0604020202020204" pitchFamily="34" charset="0"/>
              <a:buNone/>
            </a:pPr>
            <a:r>
              <a:rPr lang="en-US" altLang="en-US" sz="1500" b="1">
                <a:solidFill>
                  <a:srgbClr val="FF0000"/>
                </a:solidFill>
                <a:latin typeface="Times New Roman" panose="02020603050405020304" pitchFamily="18" charset="0"/>
                <a:cs typeface="Times New Roman" panose="02020603050405020304" pitchFamily="18" charset="0"/>
              </a:rPr>
              <a:t>HDMI Output</a:t>
            </a:r>
          </a:p>
          <a:p>
            <a:pPr eaLnBrk="1" hangingPunct="1">
              <a:buFont typeface="Arial" panose="020B0604020202020204" pitchFamily="34" charset="0"/>
              <a:buNone/>
            </a:pPr>
            <a:r>
              <a:rPr lang="en-US" altLang="en-US" sz="1500" b="1">
                <a:latin typeface="Times New Roman" panose="02020603050405020304" pitchFamily="18" charset="0"/>
                <a:cs typeface="Times New Roman" panose="02020603050405020304" pitchFamily="18" charset="0"/>
              </a:rPr>
              <a:t>HDMI port</a:t>
            </a:r>
            <a:r>
              <a:rPr lang="en-US" altLang="en-US" sz="1500">
                <a:latin typeface="Times New Roman" panose="02020603050405020304" pitchFamily="18" charset="0"/>
                <a:cs typeface="Times New Roman" panose="02020603050405020304" pitchFamily="18" charset="0"/>
              </a:rPr>
              <a:t> for video and audio output</a:t>
            </a:r>
          </a:p>
          <a:p>
            <a:pPr eaLnBrk="1" hangingPunct="1">
              <a:buFont typeface="Arial" panose="020B0604020202020204" pitchFamily="34" charset="0"/>
              <a:buNone/>
            </a:pPr>
            <a:r>
              <a:rPr lang="en-US" altLang="en-US" sz="1500">
                <a:latin typeface="Times New Roman" panose="02020603050405020304" pitchFamily="18" charset="0"/>
                <a:cs typeface="Times New Roman" panose="02020603050405020304" pitchFamily="18" charset="0"/>
              </a:rPr>
              <a:t>Can connect to monitors via </a:t>
            </a:r>
            <a:r>
              <a:rPr lang="en-US" altLang="en-US" sz="1500" b="1">
                <a:latin typeface="Times New Roman" panose="02020603050405020304" pitchFamily="18" charset="0"/>
                <a:cs typeface="Times New Roman" panose="02020603050405020304" pitchFamily="18" charset="0"/>
              </a:rPr>
              <a:t>HDMI cable</a:t>
            </a:r>
            <a:endParaRPr lang="en-US" altLang="en-US" sz="1500">
              <a:latin typeface="Times New Roman" panose="02020603050405020304" pitchFamily="18" charset="0"/>
              <a:cs typeface="Times New Roman" panose="02020603050405020304" pitchFamily="18" charset="0"/>
            </a:endParaRPr>
          </a:p>
          <a:p>
            <a:pPr eaLnBrk="1" hangingPunct="1">
              <a:buFont typeface="Arial" panose="020B0604020202020204" pitchFamily="34" charset="0"/>
              <a:buNone/>
            </a:pPr>
            <a:r>
              <a:rPr lang="en-US" altLang="en-US" sz="1500" b="1">
                <a:latin typeface="Times New Roman" panose="02020603050405020304" pitchFamily="18" charset="0"/>
                <a:cs typeface="Times New Roman" panose="02020603050405020304" pitchFamily="18" charset="0"/>
              </a:rPr>
              <a:t>HDMI to DVI adapter</a:t>
            </a:r>
            <a:r>
              <a:rPr lang="en-US" altLang="en-US" sz="1500">
                <a:latin typeface="Times New Roman" panose="02020603050405020304" pitchFamily="18" charset="0"/>
                <a:cs typeface="Times New Roman" panose="02020603050405020304" pitchFamily="18" charset="0"/>
              </a:rPr>
              <a:t> can be used for DVI-only monitors</a:t>
            </a:r>
          </a:p>
        </p:txBody>
      </p:sp>
      <p:sp>
        <p:nvSpPr>
          <p:cNvPr id="16388" name="Text Placeholder 3">
            <a:extLst>
              <a:ext uri="{FF2B5EF4-FFF2-40B4-BE49-F238E27FC236}">
                <a16:creationId xmlns:a16="http://schemas.microsoft.com/office/drawing/2014/main" id="{E6962E10-9636-1302-712B-C9A9AE823CA8}"/>
              </a:ext>
            </a:extLst>
          </p:cNvPr>
          <p:cNvSpPr>
            <a:spLocks noGrp="1"/>
          </p:cNvSpPr>
          <p:nvPr>
            <p:ph type="body" sz="half" idx="2"/>
          </p:nvPr>
        </p:nvSpPr>
        <p:spPr>
          <a:xfrm>
            <a:off x="1485900" y="696516"/>
            <a:ext cx="2256235" cy="4286250"/>
          </a:xfrm>
        </p:spPr>
        <p:txBody>
          <a:bodyPr/>
          <a:lstStyle/>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Processor &amp; RAM</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USB Ports</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Ethernet Port</a:t>
            </a:r>
          </a:p>
          <a:p>
            <a:pPr marL="257175" indent="-257175" eaLnBrk="1" hangingPunct="1">
              <a:lnSpc>
                <a:spcPct val="200000"/>
              </a:lnSpc>
              <a:buFont typeface="Calibri" panose="020F0502020204030204" pitchFamily="34" charset="0"/>
              <a:buAutoNum type="arabicPeriod"/>
            </a:pPr>
            <a:r>
              <a:rPr lang="en-US" altLang="en-US" b="1">
                <a:solidFill>
                  <a:srgbClr val="FF0000"/>
                </a:solidFill>
                <a:latin typeface="Times New Roman" panose="02020603050405020304" pitchFamily="18" charset="0"/>
                <a:cs typeface="Times New Roman" panose="02020603050405020304" pitchFamily="18" charset="0"/>
              </a:rPr>
              <a:t>: HDMI Output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Composite Video Output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Audio Output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GPIO Pins</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Display Serial Interface (DSI)</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Camera Serial Interface (CSI)</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Status LEDs</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SD Card Slot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Power Input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E82BDE8E-6AC0-AE4B-325C-D4A6CBC00960}"/>
              </a:ext>
            </a:extLst>
          </p:cNvPr>
          <p:cNvSpPr>
            <a:spLocks noGrp="1"/>
          </p:cNvSpPr>
          <p:nvPr>
            <p:ph type="title"/>
          </p:nvPr>
        </p:nvSpPr>
        <p:spPr>
          <a:xfrm>
            <a:off x="1485900" y="204787"/>
            <a:ext cx="5818585" cy="491729"/>
          </a:xfrm>
        </p:spPr>
        <p:txBody>
          <a:bodyPr/>
          <a:lstStyle/>
          <a:p>
            <a:pPr algn="ctr" eaLnBrk="1" hangingPunct="1"/>
            <a:r>
              <a:rPr lang="en-GB" altLang="en-US" sz="1800">
                <a:solidFill>
                  <a:srgbClr val="FF0000"/>
                </a:solidFill>
                <a:latin typeface="Times New Roman" panose="02020603050405020304" pitchFamily="18" charset="0"/>
                <a:cs typeface="Times New Roman" panose="02020603050405020304" pitchFamily="18" charset="0"/>
              </a:rPr>
              <a:t>About the RaspberryPi Board: Hardware Layout</a:t>
            </a:r>
            <a:endParaRPr lang="en-US" altLang="en-US" sz="1800">
              <a:solidFill>
                <a:srgbClr val="FF0000"/>
              </a:solidFill>
              <a:latin typeface="Times New Roman" panose="02020603050405020304" pitchFamily="18" charset="0"/>
              <a:cs typeface="Times New Roman" panose="02020603050405020304" pitchFamily="18" charset="0"/>
            </a:endParaRPr>
          </a:p>
        </p:txBody>
      </p:sp>
      <p:sp>
        <p:nvSpPr>
          <p:cNvPr id="17411" name="Content Placeholder 2">
            <a:extLst>
              <a:ext uri="{FF2B5EF4-FFF2-40B4-BE49-F238E27FC236}">
                <a16:creationId xmlns:a16="http://schemas.microsoft.com/office/drawing/2014/main" id="{F3044CDF-F55C-FC64-EE09-741F490282A5}"/>
              </a:ext>
            </a:extLst>
          </p:cNvPr>
          <p:cNvSpPr>
            <a:spLocks noGrp="1"/>
          </p:cNvSpPr>
          <p:nvPr>
            <p:ph idx="1"/>
          </p:nvPr>
        </p:nvSpPr>
        <p:spPr>
          <a:xfrm>
            <a:off x="3824287" y="1393031"/>
            <a:ext cx="3833813" cy="3201591"/>
          </a:xfrm>
        </p:spPr>
        <p:txBody>
          <a:bodyPr/>
          <a:lstStyle/>
          <a:p>
            <a:pPr eaLnBrk="1" hangingPunct="1">
              <a:buFont typeface="Arial" panose="020B0604020202020204" pitchFamily="34" charset="0"/>
              <a:buNone/>
            </a:pPr>
            <a:r>
              <a:rPr lang="en-US" altLang="en-US" sz="1500" b="1">
                <a:solidFill>
                  <a:srgbClr val="FF0000"/>
                </a:solidFill>
                <a:latin typeface="Times New Roman" panose="02020603050405020304" pitchFamily="18" charset="0"/>
                <a:cs typeface="Times New Roman" panose="02020603050405020304" pitchFamily="18" charset="0"/>
              </a:rPr>
              <a:t>Composite Video Output</a:t>
            </a:r>
          </a:p>
          <a:p>
            <a:pPr eaLnBrk="1" hangingPunct="1">
              <a:buFont typeface="Arial" panose="020B0604020202020204" pitchFamily="34" charset="0"/>
              <a:buNone/>
            </a:pPr>
            <a:r>
              <a:rPr lang="en-US" altLang="en-US" sz="1500" b="1">
                <a:latin typeface="Times New Roman" panose="02020603050405020304" pitchFamily="18" charset="0"/>
                <a:cs typeface="Times New Roman" panose="02020603050405020304" pitchFamily="18" charset="0"/>
              </a:rPr>
              <a:t>RCA jack</a:t>
            </a:r>
            <a:r>
              <a:rPr lang="en-US" altLang="en-US" sz="1500">
                <a:latin typeface="Times New Roman" panose="02020603050405020304" pitchFamily="18" charset="0"/>
                <a:cs typeface="Times New Roman" panose="02020603050405020304" pitchFamily="18" charset="0"/>
              </a:rPr>
              <a:t> supports </a:t>
            </a:r>
            <a:r>
              <a:rPr lang="en-US" altLang="en-US" sz="1500" b="1">
                <a:latin typeface="Times New Roman" panose="02020603050405020304" pitchFamily="18" charset="0"/>
                <a:cs typeface="Times New Roman" panose="02020603050405020304" pitchFamily="18" charset="0"/>
              </a:rPr>
              <a:t>PAL and NTSC video</a:t>
            </a:r>
            <a:r>
              <a:rPr lang="en-US" altLang="en-US" sz="1500">
                <a:latin typeface="Times New Roman" panose="02020603050405020304" pitchFamily="18" charset="0"/>
                <a:cs typeface="Times New Roman" panose="02020603050405020304" pitchFamily="18" charset="0"/>
              </a:rPr>
              <a:t> output</a:t>
            </a:r>
          </a:p>
          <a:p>
            <a:pPr eaLnBrk="1" hangingPunct="1">
              <a:buFont typeface="Arial" panose="020B0604020202020204" pitchFamily="34" charset="0"/>
              <a:buNone/>
            </a:pPr>
            <a:r>
              <a:rPr lang="en-US" altLang="en-US" sz="1500">
                <a:latin typeface="Times New Roman" panose="02020603050405020304" pitchFamily="18" charset="0"/>
                <a:cs typeface="Times New Roman" panose="02020603050405020304" pitchFamily="18" charset="0"/>
              </a:rPr>
              <a:t>Used to connect to old TVs with RCA input</a:t>
            </a:r>
          </a:p>
          <a:p>
            <a:pPr eaLnBrk="1" hangingPunct="1">
              <a:buFont typeface="Arial" panose="020B0604020202020204" pitchFamily="34" charset="0"/>
              <a:buNone/>
            </a:pPr>
            <a:endParaRPr lang="en-US" altLang="en-US"/>
          </a:p>
        </p:txBody>
      </p:sp>
      <p:sp>
        <p:nvSpPr>
          <p:cNvPr id="17412" name="Text Placeholder 3">
            <a:extLst>
              <a:ext uri="{FF2B5EF4-FFF2-40B4-BE49-F238E27FC236}">
                <a16:creationId xmlns:a16="http://schemas.microsoft.com/office/drawing/2014/main" id="{CECED156-A45E-B8EF-7B28-1E15AB7E3E84}"/>
              </a:ext>
            </a:extLst>
          </p:cNvPr>
          <p:cNvSpPr>
            <a:spLocks noGrp="1"/>
          </p:cNvSpPr>
          <p:nvPr>
            <p:ph type="body" sz="half" idx="2"/>
          </p:nvPr>
        </p:nvSpPr>
        <p:spPr>
          <a:xfrm>
            <a:off x="1485900" y="696516"/>
            <a:ext cx="2256235" cy="4286250"/>
          </a:xfrm>
        </p:spPr>
        <p:txBody>
          <a:bodyPr/>
          <a:lstStyle/>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Processor &amp; RAM</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USB Ports</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Ethernet Port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HDMI Output</a:t>
            </a:r>
          </a:p>
          <a:p>
            <a:pPr marL="257175" indent="-257175" eaLnBrk="1" hangingPunct="1">
              <a:lnSpc>
                <a:spcPct val="200000"/>
              </a:lnSpc>
              <a:buFont typeface="Calibri" panose="020F0502020204030204" pitchFamily="34" charset="0"/>
              <a:buAutoNum type="arabicPeriod"/>
            </a:pPr>
            <a:r>
              <a:rPr lang="en-US" altLang="en-US" b="1">
                <a:solidFill>
                  <a:srgbClr val="FF0000"/>
                </a:solidFill>
                <a:latin typeface="Times New Roman" panose="02020603050405020304" pitchFamily="18" charset="0"/>
                <a:cs typeface="Times New Roman" panose="02020603050405020304" pitchFamily="18" charset="0"/>
              </a:rPr>
              <a:t>: Composite Video Output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Audio Output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GPIO Pins</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Display Serial Interface (DSI)</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Camera Serial Interface (CSI)</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Status LEDs</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SD Card Slot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Power Input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9891C5E0-F9B6-E8CE-E56C-5D5ECF609E13}"/>
              </a:ext>
            </a:extLst>
          </p:cNvPr>
          <p:cNvSpPr>
            <a:spLocks noGrp="1"/>
          </p:cNvSpPr>
          <p:nvPr>
            <p:ph type="title"/>
          </p:nvPr>
        </p:nvSpPr>
        <p:spPr>
          <a:xfrm>
            <a:off x="1485901" y="204787"/>
            <a:ext cx="6032897" cy="491729"/>
          </a:xfrm>
        </p:spPr>
        <p:txBody>
          <a:bodyPr/>
          <a:lstStyle/>
          <a:p>
            <a:pPr algn="ctr" eaLnBrk="1" hangingPunct="1"/>
            <a:r>
              <a:rPr lang="en-GB" altLang="en-US" sz="1800">
                <a:solidFill>
                  <a:srgbClr val="FF0000"/>
                </a:solidFill>
                <a:latin typeface="Times New Roman" panose="02020603050405020304" pitchFamily="18" charset="0"/>
                <a:cs typeface="Times New Roman" panose="02020603050405020304" pitchFamily="18" charset="0"/>
              </a:rPr>
              <a:t>About the RaspberryPi Board: Hardware Layout</a:t>
            </a:r>
            <a:endParaRPr lang="en-US" altLang="en-US" sz="1800">
              <a:solidFill>
                <a:srgbClr val="FF0000"/>
              </a:solidFill>
              <a:latin typeface="Times New Roman" panose="02020603050405020304" pitchFamily="18" charset="0"/>
              <a:cs typeface="Times New Roman" panose="02020603050405020304" pitchFamily="18" charset="0"/>
            </a:endParaRPr>
          </a:p>
        </p:txBody>
      </p:sp>
      <p:sp>
        <p:nvSpPr>
          <p:cNvPr id="18435" name="Content Placeholder 2">
            <a:extLst>
              <a:ext uri="{FF2B5EF4-FFF2-40B4-BE49-F238E27FC236}">
                <a16:creationId xmlns:a16="http://schemas.microsoft.com/office/drawing/2014/main" id="{67B9E1B0-08FC-A64D-D44A-1701B3C8C802}"/>
              </a:ext>
            </a:extLst>
          </p:cNvPr>
          <p:cNvSpPr>
            <a:spLocks noGrp="1"/>
          </p:cNvSpPr>
          <p:nvPr>
            <p:ph idx="1"/>
          </p:nvPr>
        </p:nvSpPr>
        <p:spPr>
          <a:xfrm>
            <a:off x="3824287" y="1500188"/>
            <a:ext cx="3833813" cy="3094435"/>
          </a:xfrm>
        </p:spPr>
        <p:txBody>
          <a:bodyPr/>
          <a:lstStyle/>
          <a:p>
            <a:pPr eaLnBrk="1" hangingPunct="1">
              <a:buFont typeface="Arial" panose="020B0604020202020204" pitchFamily="34" charset="0"/>
              <a:buNone/>
            </a:pPr>
            <a:r>
              <a:rPr lang="en-US" altLang="en-US" sz="1500" b="1">
                <a:solidFill>
                  <a:srgbClr val="FF0000"/>
                </a:solidFill>
                <a:latin typeface="Times New Roman" panose="02020603050405020304" pitchFamily="18" charset="0"/>
                <a:cs typeface="Times New Roman" panose="02020603050405020304" pitchFamily="18" charset="0"/>
              </a:rPr>
              <a:t>Audio Output</a:t>
            </a:r>
          </a:p>
          <a:p>
            <a:pPr eaLnBrk="1" hangingPunct="1">
              <a:buFont typeface="Arial" panose="020B0604020202020204" pitchFamily="34" charset="0"/>
              <a:buNone/>
            </a:pPr>
            <a:r>
              <a:rPr lang="en-US" altLang="en-US" sz="1500" b="1">
                <a:latin typeface="Times New Roman" panose="02020603050405020304" pitchFamily="18" charset="0"/>
                <a:cs typeface="Times New Roman" panose="02020603050405020304" pitchFamily="18" charset="0"/>
              </a:rPr>
              <a:t>3.5mm audio jack</a:t>
            </a:r>
            <a:r>
              <a:rPr lang="en-US" altLang="en-US" sz="1500">
                <a:latin typeface="Times New Roman" panose="02020603050405020304" pitchFamily="18" charset="0"/>
                <a:cs typeface="Times New Roman" panose="02020603050405020304" pitchFamily="18" charset="0"/>
              </a:rPr>
              <a:t> for old TVs</a:t>
            </a:r>
          </a:p>
          <a:p>
            <a:pPr eaLnBrk="1" hangingPunct="1">
              <a:buFont typeface="Arial" panose="020B0604020202020204" pitchFamily="34" charset="0"/>
              <a:buNone/>
            </a:pPr>
            <a:r>
              <a:rPr lang="en-US" altLang="en-US" sz="1500" b="1">
                <a:latin typeface="Times New Roman" panose="02020603050405020304" pitchFamily="18" charset="0"/>
                <a:cs typeface="Times New Roman" panose="02020603050405020304" pitchFamily="18" charset="0"/>
              </a:rPr>
              <a:t>Lower quality</a:t>
            </a:r>
            <a:r>
              <a:rPr lang="en-US" altLang="en-US" sz="1500">
                <a:latin typeface="Times New Roman" panose="02020603050405020304" pitchFamily="18" charset="0"/>
                <a:cs typeface="Times New Roman" panose="02020603050405020304" pitchFamily="18" charset="0"/>
              </a:rPr>
              <a:t> compared to HDMI audio output</a:t>
            </a:r>
          </a:p>
        </p:txBody>
      </p:sp>
      <p:sp>
        <p:nvSpPr>
          <p:cNvPr id="18436" name="Text Placeholder 3">
            <a:extLst>
              <a:ext uri="{FF2B5EF4-FFF2-40B4-BE49-F238E27FC236}">
                <a16:creationId xmlns:a16="http://schemas.microsoft.com/office/drawing/2014/main" id="{3C61C53E-79C4-E64C-2CA0-037C328D88EF}"/>
              </a:ext>
            </a:extLst>
          </p:cNvPr>
          <p:cNvSpPr>
            <a:spLocks noGrp="1"/>
          </p:cNvSpPr>
          <p:nvPr>
            <p:ph type="body" sz="half" idx="2"/>
          </p:nvPr>
        </p:nvSpPr>
        <p:spPr>
          <a:xfrm>
            <a:off x="1485900" y="696516"/>
            <a:ext cx="2256235" cy="4286250"/>
          </a:xfrm>
        </p:spPr>
        <p:txBody>
          <a:bodyPr/>
          <a:lstStyle/>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Processor &amp; RAM</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USB Ports</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Ethernet Port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HDMI Output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Composite Video Output</a:t>
            </a:r>
          </a:p>
          <a:p>
            <a:pPr marL="257175" indent="-257175" eaLnBrk="1" hangingPunct="1">
              <a:lnSpc>
                <a:spcPct val="200000"/>
              </a:lnSpc>
              <a:buFont typeface="Calibri" panose="020F0502020204030204" pitchFamily="34" charset="0"/>
              <a:buAutoNum type="arabicPeriod"/>
            </a:pPr>
            <a:r>
              <a:rPr lang="en-US" altLang="en-US" b="1">
                <a:solidFill>
                  <a:srgbClr val="FF0000"/>
                </a:solidFill>
                <a:latin typeface="Times New Roman" panose="02020603050405020304" pitchFamily="18" charset="0"/>
                <a:cs typeface="Times New Roman" panose="02020603050405020304" pitchFamily="18" charset="0"/>
              </a:rPr>
              <a:t>: Audio Output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GPIO Pins</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Display Serial Interface (DSI)</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Camera Serial Interface (CSI)</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Status LEDs</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SD Card Slot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Power Input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9E718C0F-E6A0-BB1F-6E0A-CB188592A523}"/>
              </a:ext>
            </a:extLst>
          </p:cNvPr>
          <p:cNvSpPr>
            <a:spLocks noGrp="1"/>
          </p:cNvSpPr>
          <p:nvPr>
            <p:ph type="title"/>
          </p:nvPr>
        </p:nvSpPr>
        <p:spPr>
          <a:xfrm>
            <a:off x="1485900" y="204787"/>
            <a:ext cx="5872163" cy="491729"/>
          </a:xfrm>
        </p:spPr>
        <p:txBody>
          <a:bodyPr/>
          <a:lstStyle/>
          <a:p>
            <a:pPr algn="ctr" eaLnBrk="1" hangingPunct="1"/>
            <a:r>
              <a:rPr lang="en-GB" altLang="en-US" sz="1800">
                <a:solidFill>
                  <a:srgbClr val="FF0000"/>
                </a:solidFill>
                <a:latin typeface="Times New Roman" panose="02020603050405020304" pitchFamily="18" charset="0"/>
                <a:cs typeface="Times New Roman" panose="02020603050405020304" pitchFamily="18" charset="0"/>
              </a:rPr>
              <a:t>About the RaspberryPi Board: Hardware Layout</a:t>
            </a:r>
            <a:endParaRPr lang="en-US" altLang="en-US" sz="1800">
              <a:solidFill>
                <a:srgbClr val="FF0000"/>
              </a:solidFill>
              <a:latin typeface="Times New Roman" panose="02020603050405020304" pitchFamily="18" charset="0"/>
              <a:cs typeface="Times New Roman" panose="02020603050405020304" pitchFamily="18" charset="0"/>
            </a:endParaRPr>
          </a:p>
        </p:txBody>
      </p:sp>
      <p:sp>
        <p:nvSpPr>
          <p:cNvPr id="19459" name="Content Placeholder 2">
            <a:extLst>
              <a:ext uri="{FF2B5EF4-FFF2-40B4-BE49-F238E27FC236}">
                <a16:creationId xmlns:a16="http://schemas.microsoft.com/office/drawing/2014/main" id="{49EFD3C4-9F2E-214A-31A5-589ED604CCFD}"/>
              </a:ext>
            </a:extLst>
          </p:cNvPr>
          <p:cNvSpPr>
            <a:spLocks noGrp="1"/>
          </p:cNvSpPr>
          <p:nvPr>
            <p:ph idx="1"/>
          </p:nvPr>
        </p:nvSpPr>
        <p:spPr>
          <a:xfrm>
            <a:off x="3824287" y="857250"/>
            <a:ext cx="3833813" cy="2035969"/>
          </a:xfrm>
        </p:spPr>
        <p:txBody>
          <a:bodyPr/>
          <a:lstStyle/>
          <a:p>
            <a:pPr eaLnBrk="1" hangingPunct="1">
              <a:buFont typeface="Arial" panose="020B0604020202020204" pitchFamily="34" charset="0"/>
              <a:buNone/>
            </a:pPr>
            <a:r>
              <a:rPr lang="en-US" altLang="en-US" sz="1500" b="1">
                <a:solidFill>
                  <a:srgbClr val="FF0000"/>
                </a:solidFill>
                <a:latin typeface="Times New Roman" panose="02020603050405020304" pitchFamily="18" charset="0"/>
                <a:cs typeface="Times New Roman" panose="02020603050405020304" pitchFamily="18" charset="0"/>
              </a:rPr>
              <a:t>GPIO Pins</a:t>
            </a:r>
          </a:p>
          <a:p>
            <a:pPr eaLnBrk="1" hangingPunct="1">
              <a:buFont typeface="Arial" panose="020B0604020202020204" pitchFamily="34" charset="0"/>
              <a:buNone/>
            </a:pPr>
            <a:r>
              <a:rPr lang="en-US" altLang="en-US" sz="1500">
                <a:latin typeface="Times New Roman" panose="02020603050405020304" pitchFamily="18" charset="0"/>
                <a:cs typeface="Times New Roman" panose="02020603050405020304" pitchFamily="18" charset="0"/>
              </a:rPr>
              <a:t>General-purpose input/output pins (GPIO)</a:t>
            </a:r>
          </a:p>
          <a:p>
            <a:pPr eaLnBrk="1" hangingPunct="1">
              <a:buFont typeface="Arial" panose="020B0604020202020204" pitchFamily="34" charset="0"/>
              <a:buNone/>
            </a:pPr>
            <a:r>
              <a:rPr lang="en-US" altLang="en-US" sz="1500" b="1">
                <a:latin typeface="Times New Roman" panose="02020603050405020304" pitchFamily="18" charset="0"/>
                <a:cs typeface="Times New Roman" panose="02020603050405020304" pitchFamily="18" charset="0"/>
              </a:rPr>
              <a:t>Types of Pins</a:t>
            </a:r>
            <a:r>
              <a:rPr lang="en-US" altLang="en-US" sz="1500">
                <a:latin typeface="Times New Roman" panose="02020603050405020304" pitchFamily="18" charset="0"/>
                <a:cs typeface="Times New Roman" panose="02020603050405020304" pitchFamily="18" charset="0"/>
              </a:rPr>
              <a:t>:</a:t>
            </a:r>
          </a:p>
          <a:p>
            <a:pPr lvl="1" eaLnBrk="1" hangingPunct="1">
              <a:buFont typeface="Arial" panose="020B0604020202020204" pitchFamily="34" charset="0"/>
              <a:buNone/>
            </a:pPr>
            <a:r>
              <a:rPr lang="en-US" altLang="en-US" sz="1500">
                <a:latin typeface="Times New Roman" panose="02020603050405020304" pitchFamily="18" charset="0"/>
                <a:cs typeface="Times New Roman" panose="02020603050405020304" pitchFamily="18" charset="0"/>
              </a:rPr>
              <a:t>True GPIO</a:t>
            </a:r>
          </a:p>
          <a:p>
            <a:pPr lvl="1" eaLnBrk="1" hangingPunct="1">
              <a:buFont typeface="Arial" panose="020B0604020202020204" pitchFamily="34" charset="0"/>
              <a:buNone/>
            </a:pPr>
            <a:r>
              <a:rPr lang="en-US" altLang="en-US" sz="1500">
                <a:latin typeface="Times New Roman" panose="02020603050405020304" pitchFamily="18" charset="0"/>
                <a:cs typeface="Times New Roman" panose="02020603050405020304" pitchFamily="18" charset="0"/>
              </a:rPr>
              <a:t>I2C interface</a:t>
            </a:r>
          </a:p>
          <a:p>
            <a:pPr lvl="1" eaLnBrk="1" hangingPunct="1">
              <a:buFont typeface="Arial" panose="020B0604020202020204" pitchFamily="34" charset="0"/>
              <a:buNone/>
            </a:pPr>
            <a:r>
              <a:rPr lang="en-US" altLang="en-US" sz="1500">
                <a:latin typeface="Times New Roman" panose="02020603050405020304" pitchFamily="18" charset="0"/>
                <a:cs typeface="Times New Roman" panose="02020603050405020304" pitchFamily="18" charset="0"/>
              </a:rPr>
              <a:t>SPI interface</a:t>
            </a:r>
          </a:p>
          <a:p>
            <a:pPr lvl="1" eaLnBrk="1" hangingPunct="1">
              <a:buFont typeface="Arial" panose="020B0604020202020204" pitchFamily="34" charset="0"/>
              <a:buNone/>
            </a:pPr>
            <a:r>
              <a:rPr lang="en-US" altLang="en-US" sz="1500">
                <a:latin typeface="Times New Roman" panose="02020603050405020304" pitchFamily="18" charset="0"/>
                <a:cs typeface="Times New Roman" panose="02020603050405020304" pitchFamily="18" charset="0"/>
              </a:rPr>
              <a:t>Serial Rx and Tx  </a:t>
            </a:r>
          </a:p>
          <a:p>
            <a:pPr lvl="1" eaLnBrk="1" hangingPunct="1">
              <a:buFont typeface="Arial" panose="020B0604020202020204" pitchFamily="34" charset="0"/>
              <a:buNone/>
            </a:pPr>
            <a:endParaRPr lang="en-US" altLang="en-US" sz="1500">
              <a:latin typeface="Times New Roman" panose="02020603050405020304" pitchFamily="18" charset="0"/>
              <a:cs typeface="Times New Roman" panose="02020603050405020304" pitchFamily="18" charset="0"/>
            </a:endParaRPr>
          </a:p>
        </p:txBody>
      </p:sp>
      <p:sp>
        <p:nvSpPr>
          <p:cNvPr id="19460" name="Text Placeholder 3">
            <a:extLst>
              <a:ext uri="{FF2B5EF4-FFF2-40B4-BE49-F238E27FC236}">
                <a16:creationId xmlns:a16="http://schemas.microsoft.com/office/drawing/2014/main" id="{A4B41C3A-3909-BB19-2CDA-F2B8209F4F2B}"/>
              </a:ext>
            </a:extLst>
          </p:cNvPr>
          <p:cNvSpPr>
            <a:spLocks noGrp="1"/>
          </p:cNvSpPr>
          <p:nvPr>
            <p:ph type="body" sz="half" idx="2"/>
          </p:nvPr>
        </p:nvSpPr>
        <p:spPr>
          <a:xfrm>
            <a:off x="1485900" y="696516"/>
            <a:ext cx="2256235" cy="4286250"/>
          </a:xfrm>
        </p:spPr>
        <p:txBody>
          <a:bodyPr/>
          <a:lstStyle/>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Processor &amp; RAM</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USB Ports</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Ethernet Port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HDMI Output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Composite Video Output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Audio Output</a:t>
            </a:r>
          </a:p>
          <a:p>
            <a:pPr marL="257175" indent="-257175" eaLnBrk="1" hangingPunct="1">
              <a:lnSpc>
                <a:spcPct val="200000"/>
              </a:lnSpc>
              <a:buFont typeface="Calibri" panose="020F0502020204030204" pitchFamily="34" charset="0"/>
              <a:buAutoNum type="arabicPeriod"/>
            </a:pPr>
            <a:r>
              <a:rPr lang="en-US" altLang="en-US" b="1">
                <a:solidFill>
                  <a:srgbClr val="FF0000"/>
                </a:solidFill>
                <a:latin typeface="Times New Roman" panose="02020603050405020304" pitchFamily="18" charset="0"/>
                <a:cs typeface="Times New Roman" panose="02020603050405020304" pitchFamily="18" charset="0"/>
              </a:rPr>
              <a:t>: GPIO Pins</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Display Serial Interface (DSI)</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Camera Serial Interface (CSI)</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Status LEDs</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SD Card Slot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Power Input</a:t>
            </a:r>
          </a:p>
        </p:txBody>
      </p:sp>
      <p:pic>
        <p:nvPicPr>
          <p:cNvPr id="19461" name="Picture 7">
            <a:extLst>
              <a:ext uri="{FF2B5EF4-FFF2-40B4-BE49-F238E27FC236}">
                <a16:creationId xmlns:a16="http://schemas.microsoft.com/office/drawing/2014/main" id="{AF1080CE-BBD7-59CC-7E50-A5CBD6ABF8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4844" y="2893219"/>
            <a:ext cx="2078831" cy="2115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F31BD3AB-AA59-70CF-3D71-849018834DF4}"/>
              </a:ext>
            </a:extLst>
          </p:cNvPr>
          <p:cNvSpPr>
            <a:spLocks noGrp="1"/>
          </p:cNvSpPr>
          <p:nvPr>
            <p:ph type="title"/>
          </p:nvPr>
        </p:nvSpPr>
        <p:spPr>
          <a:xfrm>
            <a:off x="1485900" y="204787"/>
            <a:ext cx="5979319" cy="491729"/>
          </a:xfrm>
        </p:spPr>
        <p:txBody>
          <a:bodyPr/>
          <a:lstStyle/>
          <a:p>
            <a:pPr algn="ctr" eaLnBrk="1" hangingPunct="1"/>
            <a:r>
              <a:rPr lang="en-GB" altLang="en-US">
                <a:solidFill>
                  <a:srgbClr val="FF0000"/>
                </a:solidFill>
                <a:latin typeface="Times New Roman" panose="02020603050405020304" pitchFamily="18" charset="0"/>
                <a:cs typeface="Times New Roman" panose="02020603050405020304" pitchFamily="18" charset="0"/>
              </a:rPr>
              <a:t>About the RaspberryPi Board: Hardware Layout</a:t>
            </a:r>
            <a:endParaRPr lang="en-US" altLang="en-US">
              <a:solidFill>
                <a:srgbClr val="FF0000"/>
              </a:solidFill>
              <a:latin typeface="Times New Roman" panose="02020603050405020304" pitchFamily="18" charset="0"/>
              <a:cs typeface="Times New Roman" panose="02020603050405020304" pitchFamily="18" charset="0"/>
            </a:endParaRPr>
          </a:p>
        </p:txBody>
      </p:sp>
      <p:sp>
        <p:nvSpPr>
          <p:cNvPr id="20483" name="Content Placeholder 2">
            <a:extLst>
              <a:ext uri="{FF2B5EF4-FFF2-40B4-BE49-F238E27FC236}">
                <a16:creationId xmlns:a16="http://schemas.microsoft.com/office/drawing/2014/main" id="{2BF37EEF-F231-0DE5-8170-75230EC35EC7}"/>
              </a:ext>
            </a:extLst>
          </p:cNvPr>
          <p:cNvSpPr>
            <a:spLocks noGrp="1"/>
          </p:cNvSpPr>
          <p:nvPr>
            <p:ph idx="1"/>
          </p:nvPr>
        </p:nvSpPr>
        <p:spPr>
          <a:xfrm>
            <a:off x="3824287" y="1500188"/>
            <a:ext cx="3833813" cy="3094435"/>
          </a:xfrm>
        </p:spPr>
        <p:txBody>
          <a:bodyPr/>
          <a:lstStyle/>
          <a:p>
            <a:pPr eaLnBrk="1" hangingPunct="1">
              <a:buFont typeface="Arial" panose="020B0604020202020204" pitchFamily="34" charset="0"/>
              <a:buNone/>
            </a:pPr>
            <a:r>
              <a:rPr lang="en-US" altLang="en-US" sz="1500" b="1">
                <a:solidFill>
                  <a:srgbClr val="FF0000"/>
                </a:solidFill>
                <a:latin typeface="Times New Roman" panose="02020603050405020304" pitchFamily="18" charset="0"/>
                <a:cs typeface="Times New Roman" panose="02020603050405020304" pitchFamily="18" charset="0"/>
              </a:rPr>
              <a:t>Display Serial Interface (DSI)</a:t>
            </a:r>
          </a:p>
          <a:p>
            <a:pPr eaLnBrk="1" hangingPunct="1">
              <a:buFont typeface="Arial" panose="020B0604020202020204" pitchFamily="34" charset="0"/>
              <a:buNone/>
            </a:pPr>
            <a:r>
              <a:rPr lang="en-US" altLang="en-US" sz="1500">
                <a:latin typeface="Times New Roman" panose="02020603050405020304" pitchFamily="18" charset="0"/>
                <a:cs typeface="Times New Roman" panose="02020603050405020304" pitchFamily="18" charset="0"/>
              </a:rPr>
              <a:t>Connects to an </a:t>
            </a:r>
            <a:r>
              <a:rPr lang="en-US" altLang="en-US" sz="1500" b="1">
                <a:latin typeface="Times New Roman" panose="02020603050405020304" pitchFamily="18" charset="0"/>
                <a:cs typeface="Times New Roman" panose="02020603050405020304" pitchFamily="18" charset="0"/>
              </a:rPr>
              <a:t>LCD panel</a:t>
            </a:r>
            <a:endParaRPr lang="en-US" altLang="en-US" sz="1500">
              <a:latin typeface="Times New Roman" panose="02020603050405020304" pitchFamily="18" charset="0"/>
              <a:cs typeface="Times New Roman" panose="02020603050405020304" pitchFamily="18" charset="0"/>
            </a:endParaRPr>
          </a:p>
        </p:txBody>
      </p:sp>
      <p:sp>
        <p:nvSpPr>
          <p:cNvPr id="20484" name="Text Placeholder 3">
            <a:extLst>
              <a:ext uri="{FF2B5EF4-FFF2-40B4-BE49-F238E27FC236}">
                <a16:creationId xmlns:a16="http://schemas.microsoft.com/office/drawing/2014/main" id="{BC49BB08-8966-6B75-9EDD-AAD84F8CF82F}"/>
              </a:ext>
            </a:extLst>
          </p:cNvPr>
          <p:cNvSpPr>
            <a:spLocks noGrp="1"/>
          </p:cNvSpPr>
          <p:nvPr>
            <p:ph type="body" sz="half" idx="2"/>
          </p:nvPr>
        </p:nvSpPr>
        <p:spPr>
          <a:xfrm>
            <a:off x="1485900" y="696516"/>
            <a:ext cx="2256235" cy="4286250"/>
          </a:xfrm>
        </p:spPr>
        <p:txBody>
          <a:bodyPr/>
          <a:lstStyle/>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Processor &amp; RAM</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USB Ports</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Ethernet Port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HDMI Output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Composite Video Output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Audio Output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GPIO Pins</a:t>
            </a:r>
          </a:p>
          <a:p>
            <a:pPr marL="257175" indent="-257175" eaLnBrk="1" hangingPunct="1">
              <a:lnSpc>
                <a:spcPct val="200000"/>
              </a:lnSpc>
              <a:buFont typeface="Calibri" panose="020F0502020204030204" pitchFamily="34" charset="0"/>
              <a:buAutoNum type="arabicPeriod"/>
            </a:pPr>
            <a:r>
              <a:rPr lang="en-US" altLang="en-US" b="1">
                <a:solidFill>
                  <a:srgbClr val="FF0000"/>
                </a:solidFill>
                <a:latin typeface="Times New Roman" panose="02020603050405020304" pitchFamily="18" charset="0"/>
                <a:cs typeface="Times New Roman" panose="02020603050405020304" pitchFamily="18" charset="0"/>
              </a:rPr>
              <a:t>: Display Serial Interface (DSI)</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Camera Serial Interface (CSI)</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Status LEDs</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SD Card Slot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Power Input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DB77F365-D5B5-F026-4D3C-1664AADB4418}"/>
              </a:ext>
            </a:extLst>
          </p:cNvPr>
          <p:cNvSpPr>
            <a:spLocks noGrp="1"/>
          </p:cNvSpPr>
          <p:nvPr>
            <p:ph type="title"/>
          </p:nvPr>
        </p:nvSpPr>
        <p:spPr>
          <a:xfrm>
            <a:off x="1485900" y="204787"/>
            <a:ext cx="6086475" cy="491729"/>
          </a:xfrm>
        </p:spPr>
        <p:txBody>
          <a:bodyPr/>
          <a:lstStyle/>
          <a:p>
            <a:pPr algn="ctr" eaLnBrk="1" hangingPunct="1"/>
            <a:r>
              <a:rPr lang="en-GB" altLang="en-US" sz="1800">
                <a:solidFill>
                  <a:srgbClr val="FF0000"/>
                </a:solidFill>
                <a:latin typeface="Times New Roman" panose="02020603050405020304" pitchFamily="18" charset="0"/>
                <a:cs typeface="Times New Roman" panose="02020603050405020304" pitchFamily="18" charset="0"/>
              </a:rPr>
              <a:t>About the RaspberryPi Board: Hardware Layout</a:t>
            </a:r>
            <a:endParaRPr lang="en-US" altLang="en-US" sz="1800">
              <a:solidFill>
                <a:srgbClr val="FF0000"/>
              </a:solidFill>
              <a:latin typeface="Times New Roman" panose="02020603050405020304" pitchFamily="18" charset="0"/>
              <a:cs typeface="Times New Roman" panose="02020603050405020304" pitchFamily="18" charset="0"/>
            </a:endParaRPr>
          </a:p>
        </p:txBody>
      </p:sp>
      <p:sp>
        <p:nvSpPr>
          <p:cNvPr id="21507" name="Content Placeholder 2">
            <a:extLst>
              <a:ext uri="{FF2B5EF4-FFF2-40B4-BE49-F238E27FC236}">
                <a16:creationId xmlns:a16="http://schemas.microsoft.com/office/drawing/2014/main" id="{E3C47328-039D-80C3-BCFE-D0A684C3800D}"/>
              </a:ext>
            </a:extLst>
          </p:cNvPr>
          <p:cNvSpPr>
            <a:spLocks noGrp="1"/>
          </p:cNvSpPr>
          <p:nvPr>
            <p:ph idx="1"/>
          </p:nvPr>
        </p:nvSpPr>
        <p:spPr>
          <a:xfrm>
            <a:off x="3824287" y="1660922"/>
            <a:ext cx="3833813" cy="2933700"/>
          </a:xfrm>
        </p:spPr>
        <p:txBody>
          <a:bodyPr/>
          <a:lstStyle/>
          <a:p>
            <a:pPr eaLnBrk="1" hangingPunct="1">
              <a:buFont typeface="Arial" panose="020B0604020202020204" pitchFamily="34" charset="0"/>
              <a:buNone/>
            </a:pPr>
            <a:r>
              <a:rPr lang="en-US" altLang="en-US" sz="1500" b="1">
                <a:solidFill>
                  <a:srgbClr val="FF0000"/>
                </a:solidFill>
                <a:latin typeface="Times New Roman" panose="02020603050405020304" pitchFamily="18" charset="0"/>
                <a:cs typeface="Times New Roman" panose="02020603050405020304" pitchFamily="18" charset="0"/>
              </a:rPr>
              <a:t>Camera Serial Interface (CSI)</a:t>
            </a:r>
          </a:p>
          <a:p>
            <a:pPr eaLnBrk="1" hangingPunct="1">
              <a:buFont typeface="Arial" panose="020B0604020202020204" pitchFamily="34" charset="0"/>
              <a:buNone/>
            </a:pPr>
            <a:r>
              <a:rPr lang="en-US" altLang="en-US" sz="1500">
                <a:latin typeface="Times New Roman" panose="02020603050405020304" pitchFamily="18" charset="0"/>
                <a:cs typeface="Times New Roman" panose="02020603050405020304" pitchFamily="18" charset="0"/>
              </a:rPr>
              <a:t>Connects to a </a:t>
            </a:r>
            <a:r>
              <a:rPr lang="en-US" altLang="en-US" sz="1500" b="1">
                <a:latin typeface="Times New Roman" panose="02020603050405020304" pitchFamily="18" charset="0"/>
                <a:cs typeface="Times New Roman" panose="02020603050405020304" pitchFamily="18" charset="0"/>
              </a:rPr>
              <a:t>camera module</a:t>
            </a:r>
            <a:endParaRPr lang="en-US" altLang="en-US" sz="1500">
              <a:latin typeface="Times New Roman" panose="02020603050405020304" pitchFamily="18" charset="0"/>
              <a:cs typeface="Times New Roman" panose="02020603050405020304" pitchFamily="18" charset="0"/>
            </a:endParaRPr>
          </a:p>
        </p:txBody>
      </p:sp>
      <p:sp>
        <p:nvSpPr>
          <p:cNvPr id="21508" name="Text Placeholder 3">
            <a:extLst>
              <a:ext uri="{FF2B5EF4-FFF2-40B4-BE49-F238E27FC236}">
                <a16:creationId xmlns:a16="http://schemas.microsoft.com/office/drawing/2014/main" id="{E3C6A341-6642-BE8B-94B0-A8DE43F8DD62}"/>
              </a:ext>
            </a:extLst>
          </p:cNvPr>
          <p:cNvSpPr>
            <a:spLocks noGrp="1"/>
          </p:cNvSpPr>
          <p:nvPr>
            <p:ph type="body" sz="half" idx="2"/>
          </p:nvPr>
        </p:nvSpPr>
        <p:spPr>
          <a:xfrm>
            <a:off x="1485900" y="696516"/>
            <a:ext cx="2256235" cy="4286250"/>
          </a:xfrm>
        </p:spPr>
        <p:txBody>
          <a:bodyPr/>
          <a:lstStyle/>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Processor &amp; RAM</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USB Ports</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Ethernet Port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HDMI Output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Composite Video Output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Audio Output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GPIO Pins</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Display Serial Interface (DSI)</a:t>
            </a:r>
          </a:p>
          <a:p>
            <a:pPr marL="257175" indent="-257175" eaLnBrk="1" hangingPunct="1">
              <a:lnSpc>
                <a:spcPct val="200000"/>
              </a:lnSpc>
              <a:buFont typeface="Calibri" panose="020F0502020204030204" pitchFamily="34" charset="0"/>
              <a:buAutoNum type="arabicPeriod"/>
            </a:pPr>
            <a:r>
              <a:rPr lang="en-US" altLang="en-US" b="1">
                <a:solidFill>
                  <a:srgbClr val="FF0000"/>
                </a:solidFill>
                <a:latin typeface="Times New Roman" panose="02020603050405020304" pitchFamily="18" charset="0"/>
                <a:cs typeface="Times New Roman" panose="02020603050405020304" pitchFamily="18" charset="0"/>
              </a:rPr>
              <a:t>: Camera Serial Interface (CSI)</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Status LEDs</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SD Card Slot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Power Input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31CF167-4017-7E26-D008-45B6D64282B9}"/>
              </a:ext>
            </a:extLst>
          </p:cNvPr>
          <p:cNvSpPr txBox="1"/>
          <p:nvPr/>
        </p:nvSpPr>
        <p:spPr>
          <a:xfrm>
            <a:off x="539645" y="404930"/>
            <a:ext cx="7322695" cy="4416594"/>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sz="2400" b="1" dirty="0">
                <a:latin typeface="Roboto Condensed" panose="02000000000000000000" pitchFamily="2" charset="0"/>
                <a:ea typeface="Roboto Condensed" panose="02000000000000000000" pitchFamily="2" charset="0"/>
                <a:cs typeface="Roboto Condensed" panose="02000000000000000000" pitchFamily="2" charset="0"/>
              </a:rPr>
              <a:t>Introduction to </a:t>
            </a:r>
            <a:r>
              <a:rPr lang="en-US" sz="2400" b="1" dirty="0" err="1">
                <a:latin typeface="Roboto Condensed" panose="02000000000000000000" pitchFamily="2" charset="0"/>
                <a:ea typeface="Roboto Condensed" panose="02000000000000000000" pitchFamily="2" charset="0"/>
                <a:cs typeface="Roboto Condensed" panose="02000000000000000000" pitchFamily="2" charset="0"/>
              </a:rPr>
              <a:t>RaspberryPi</a:t>
            </a:r>
            <a:r>
              <a:rPr lang="en-US" sz="2400" b="1" dirty="0">
                <a:latin typeface="Roboto Condensed" panose="02000000000000000000" pitchFamily="2" charset="0"/>
                <a:ea typeface="Roboto Condensed" panose="02000000000000000000" pitchFamily="2" charset="0"/>
                <a:cs typeface="Roboto Condensed" panose="02000000000000000000" pitchFamily="2" charset="0"/>
              </a:rPr>
              <a:t> </a:t>
            </a:r>
          </a:p>
          <a:p>
            <a:pPr marL="285750" indent="-285750">
              <a:lnSpc>
                <a:spcPct val="200000"/>
              </a:lnSpc>
              <a:buFont typeface="Arial" panose="020B0604020202020204" pitchFamily="34" charset="0"/>
              <a:buChar char="•"/>
            </a:pPr>
            <a:r>
              <a:rPr lang="en-US" sz="2400" b="1" dirty="0">
                <a:latin typeface="Roboto Condensed" panose="02000000000000000000" pitchFamily="2" charset="0"/>
                <a:ea typeface="Roboto Condensed" panose="02000000000000000000" pitchFamily="2" charset="0"/>
                <a:cs typeface="Roboto Condensed" panose="02000000000000000000" pitchFamily="2" charset="0"/>
              </a:rPr>
              <a:t>About the </a:t>
            </a:r>
            <a:r>
              <a:rPr lang="en-US" sz="2400" b="1" dirty="0" err="1">
                <a:latin typeface="Roboto Condensed" panose="02000000000000000000" pitchFamily="2" charset="0"/>
                <a:ea typeface="Roboto Condensed" panose="02000000000000000000" pitchFamily="2" charset="0"/>
                <a:cs typeface="Roboto Condensed" panose="02000000000000000000" pitchFamily="2" charset="0"/>
              </a:rPr>
              <a:t>RaspberryPi</a:t>
            </a:r>
            <a:r>
              <a:rPr lang="en-US" sz="2400" b="1" dirty="0">
                <a:latin typeface="Roboto Condensed" panose="02000000000000000000" pitchFamily="2" charset="0"/>
                <a:ea typeface="Roboto Condensed" panose="02000000000000000000" pitchFamily="2" charset="0"/>
                <a:cs typeface="Roboto Condensed" panose="02000000000000000000" pitchFamily="2" charset="0"/>
              </a:rPr>
              <a:t> Board: </a:t>
            </a:r>
          </a:p>
          <a:p>
            <a:pPr>
              <a:lnSpc>
                <a:spcPct val="200000"/>
              </a:lnSpc>
            </a:pPr>
            <a:r>
              <a:rPr lang="en-US" sz="2400" b="1" dirty="0">
                <a:latin typeface="Roboto Condensed" panose="02000000000000000000" pitchFamily="2" charset="0"/>
                <a:ea typeface="Roboto Condensed" panose="02000000000000000000" pitchFamily="2" charset="0"/>
                <a:cs typeface="Roboto Condensed" panose="02000000000000000000" pitchFamily="2" charset="0"/>
              </a:rPr>
              <a:t>	Hardware Layout </a:t>
            </a:r>
          </a:p>
          <a:p>
            <a:pPr>
              <a:lnSpc>
                <a:spcPct val="200000"/>
              </a:lnSpc>
            </a:pPr>
            <a:r>
              <a:rPr lang="en-US" sz="2400" b="1" dirty="0">
                <a:latin typeface="Roboto Condensed" panose="02000000000000000000" pitchFamily="2" charset="0"/>
                <a:ea typeface="Roboto Condensed" panose="02000000000000000000" pitchFamily="2" charset="0"/>
                <a:cs typeface="Roboto Condensed" panose="02000000000000000000" pitchFamily="2" charset="0"/>
              </a:rPr>
              <a:t>	Operating Systems on </a:t>
            </a:r>
            <a:r>
              <a:rPr lang="en-US" sz="2400" b="1" dirty="0" err="1">
                <a:latin typeface="Roboto Condensed" panose="02000000000000000000" pitchFamily="2" charset="0"/>
                <a:ea typeface="Roboto Condensed" panose="02000000000000000000" pitchFamily="2" charset="0"/>
                <a:cs typeface="Roboto Condensed" panose="02000000000000000000" pitchFamily="2" charset="0"/>
              </a:rPr>
              <a:t>RaspberryPi</a:t>
            </a:r>
            <a:r>
              <a:rPr lang="en-US" sz="2400" b="1" dirty="0">
                <a:latin typeface="Roboto Condensed" panose="02000000000000000000" pitchFamily="2" charset="0"/>
                <a:ea typeface="Roboto Condensed" panose="02000000000000000000" pitchFamily="2" charset="0"/>
                <a:cs typeface="Roboto Condensed" panose="02000000000000000000" pitchFamily="2" charset="0"/>
              </a:rPr>
              <a:t> </a:t>
            </a:r>
          </a:p>
          <a:p>
            <a:pPr>
              <a:lnSpc>
                <a:spcPct val="200000"/>
              </a:lnSpc>
            </a:pPr>
            <a:r>
              <a:rPr lang="en-US" sz="2400" b="1" dirty="0">
                <a:latin typeface="Roboto Condensed" panose="02000000000000000000" pitchFamily="2" charset="0"/>
                <a:ea typeface="Roboto Condensed" panose="02000000000000000000" pitchFamily="2" charset="0"/>
                <a:cs typeface="Roboto Condensed" panose="02000000000000000000" pitchFamily="2" charset="0"/>
              </a:rPr>
              <a:t>	Configuring </a:t>
            </a:r>
            <a:r>
              <a:rPr lang="en-US" sz="2400" b="1" dirty="0" err="1">
                <a:latin typeface="Roboto Condensed" panose="02000000000000000000" pitchFamily="2" charset="0"/>
                <a:ea typeface="Roboto Condensed" panose="02000000000000000000" pitchFamily="2" charset="0"/>
                <a:cs typeface="Roboto Condensed" panose="02000000000000000000" pitchFamily="2" charset="0"/>
              </a:rPr>
              <a:t>RaspberryPi</a:t>
            </a:r>
            <a:endParaRPr lang="en-US" sz="2400" b="1"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lnSpc>
                <a:spcPct val="200000"/>
              </a:lnSpc>
              <a:buFont typeface="Arial" panose="020B0604020202020204" pitchFamily="34" charset="0"/>
              <a:buChar char="•"/>
            </a:pPr>
            <a:r>
              <a:rPr lang="en-US" sz="2400" b="1" dirty="0">
                <a:latin typeface="Roboto Condensed" panose="02000000000000000000" pitchFamily="2" charset="0"/>
                <a:ea typeface="Roboto Condensed" panose="02000000000000000000" pitchFamily="2" charset="0"/>
                <a:cs typeface="Roboto Condensed" panose="02000000000000000000" pitchFamily="2" charset="0"/>
              </a:rPr>
              <a:t>Programming </a:t>
            </a:r>
            <a:r>
              <a:rPr lang="en-US" sz="2400" b="1" dirty="0" err="1">
                <a:latin typeface="Roboto Condensed" panose="02000000000000000000" pitchFamily="2" charset="0"/>
                <a:ea typeface="Roboto Condensed" panose="02000000000000000000" pitchFamily="2" charset="0"/>
                <a:cs typeface="Roboto Condensed" panose="02000000000000000000" pitchFamily="2" charset="0"/>
              </a:rPr>
              <a:t>RaspberryPi</a:t>
            </a:r>
            <a:r>
              <a:rPr lang="en-US" sz="2400" b="1" dirty="0">
                <a:latin typeface="Roboto Condensed" panose="02000000000000000000" pitchFamily="2" charset="0"/>
                <a:ea typeface="Roboto Condensed" panose="02000000000000000000" pitchFamily="2" charset="0"/>
                <a:cs typeface="Roboto Condensed" panose="02000000000000000000" pitchFamily="2" charset="0"/>
              </a:rPr>
              <a:t> with Python.</a:t>
            </a:r>
            <a:endParaRPr lang="en-US"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7" name="TextBox 6">
            <a:extLst>
              <a:ext uri="{FF2B5EF4-FFF2-40B4-BE49-F238E27FC236}">
                <a16:creationId xmlns:a16="http://schemas.microsoft.com/office/drawing/2014/main" id="{181B20B2-24AE-E44B-73AB-BE98ED520332}"/>
              </a:ext>
            </a:extLst>
          </p:cNvPr>
          <p:cNvSpPr txBox="1"/>
          <p:nvPr/>
        </p:nvSpPr>
        <p:spPr>
          <a:xfrm>
            <a:off x="189812" y="0"/>
            <a:ext cx="8821711" cy="523220"/>
          </a:xfrm>
          <a:prstGeom prst="rect">
            <a:avLst/>
          </a:prstGeom>
          <a:noFill/>
        </p:spPr>
        <p:txBody>
          <a:bodyPr wrap="square">
            <a:spAutoFit/>
          </a:bodyPr>
          <a:lstStyle/>
          <a:p>
            <a:r>
              <a:rPr lang="en-US" sz="2800" b="1" dirty="0">
                <a:solidFill>
                  <a:srgbClr val="FF0000"/>
                </a:solidFill>
                <a:latin typeface="Roboto Condensed"/>
                <a:ea typeface="Roboto Condensed"/>
                <a:cs typeface="Roboto Condensed"/>
                <a:sym typeface="Roboto Condensed"/>
              </a:rPr>
              <a:t>IoT Physical Devices and Endpoints - </a:t>
            </a:r>
            <a:r>
              <a:rPr lang="en-US" sz="2800" b="1" dirty="0" err="1">
                <a:solidFill>
                  <a:srgbClr val="FF0000"/>
                </a:solidFill>
                <a:latin typeface="Roboto Condensed"/>
                <a:ea typeface="Roboto Condensed"/>
                <a:cs typeface="Roboto Condensed"/>
                <a:sym typeface="Roboto Condensed"/>
              </a:rPr>
              <a:t>RaspberryPi</a:t>
            </a:r>
            <a:r>
              <a:rPr lang="en-US" sz="2800" b="1" dirty="0">
                <a:solidFill>
                  <a:srgbClr val="FF0000"/>
                </a:solidFill>
                <a:latin typeface="Roboto Condensed"/>
                <a:ea typeface="Roboto Condensed"/>
                <a:cs typeface="Roboto Condensed"/>
                <a:sym typeface="Roboto Condensed"/>
              </a:rPr>
              <a:t> </a:t>
            </a:r>
          </a:p>
        </p:txBody>
      </p:sp>
    </p:spTree>
    <p:extLst>
      <p:ext uri="{BB962C8B-B14F-4D97-AF65-F5344CB8AC3E}">
        <p14:creationId xmlns:p14="http://schemas.microsoft.com/office/powerpoint/2010/main" val="1258817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8265412D-4517-3737-D0EA-E7CACF4302F4}"/>
              </a:ext>
            </a:extLst>
          </p:cNvPr>
          <p:cNvSpPr>
            <a:spLocks noGrp="1"/>
          </p:cNvSpPr>
          <p:nvPr>
            <p:ph type="title"/>
          </p:nvPr>
        </p:nvSpPr>
        <p:spPr>
          <a:xfrm>
            <a:off x="1485901" y="204787"/>
            <a:ext cx="6032897" cy="491729"/>
          </a:xfrm>
        </p:spPr>
        <p:txBody>
          <a:bodyPr/>
          <a:lstStyle/>
          <a:p>
            <a:pPr algn="ctr" eaLnBrk="1" hangingPunct="1"/>
            <a:r>
              <a:rPr lang="en-GB" altLang="en-US" sz="1800">
                <a:solidFill>
                  <a:srgbClr val="FF0000"/>
                </a:solidFill>
                <a:latin typeface="Times New Roman" panose="02020603050405020304" pitchFamily="18" charset="0"/>
                <a:cs typeface="Times New Roman" panose="02020603050405020304" pitchFamily="18" charset="0"/>
              </a:rPr>
              <a:t>About the RaspberryPi Board: Hardware Layout</a:t>
            </a:r>
            <a:endParaRPr lang="en-US" altLang="en-US" sz="1800">
              <a:solidFill>
                <a:srgbClr val="FF0000"/>
              </a:solidFill>
              <a:latin typeface="Times New Roman" panose="02020603050405020304" pitchFamily="18" charset="0"/>
              <a:cs typeface="Times New Roman" panose="02020603050405020304" pitchFamily="18" charset="0"/>
            </a:endParaRPr>
          </a:p>
        </p:txBody>
      </p:sp>
      <p:sp>
        <p:nvSpPr>
          <p:cNvPr id="22531" name="Content Placeholder 2">
            <a:extLst>
              <a:ext uri="{FF2B5EF4-FFF2-40B4-BE49-F238E27FC236}">
                <a16:creationId xmlns:a16="http://schemas.microsoft.com/office/drawing/2014/main" id="{2D086EBC-E6AF-5FCB-2CE0-341826F1972B}"/>
              </a:ext>
            </a:extLst>
          </p:cNvPr>
          <p:cNvSpPr>
            <a:spLocks noGrp="1"/>
          </p:cNvSpPr>
          <p:nvPr>
            <p:ph idx="1"/>
          </p:nvPr>
        </p:nvSpPr>
        <p:spPr>
          <a:xfrm>
            <a:off x="3824287" y="1553767"/>
            <a:ext cx="3833813" cy="3040856"/>
          </a:xfrm>
        </p:spPr>
        <p:txBody>
          <a:bodyPr/>
          <a:lstStyle/>
          <a:p>
            <a:pPr eaLnBrk="1" hangingPunct="1">
              <a:buFont typeface="Arial" panose="020B0604020202020204" pitchFamily="34" charset="0"/>
              <a:buNone/>
            </a:pPr>
            <a:r>
              <a:rPr lang="en-US" altLang="en-US" sz="1500" b="1">
                <a:solidFill>
                  <a:srgbClr val="FF0000"/>
                </a:solidFill>
                <a:latin typeface="Times New Roman" panose="02020603050405020304" pitchFamily="18" charset="0"/>
                <a:cs typeface="Times New Roman" panose="02020603050405020304" pitchFamily="18" charset="0"/>
              </a:rPr>
              <a:t>Status LEDs</a:t>
            </a:r>
          </a:p>
          <a:p>
            <a:pPr eaLnBrk="1" hangingPunct="1">
              <a:buFont typeface="Arial" panose="020B0604020202020204" pitchFamily="34" charset="0"/>
              <a:buNone/>
            </a:pPr>
            <a:r>
              <a:rPr lang="en-US" altLang="en-US" sz="1500" b="1">
                <a:latin typeface="Times New Roman" panose="02020603050405020304" pitchFamily="18" charset="0"/>
                <a:cs typeface="Times New Roman" panose="02020603050405020304" pitchFamily="18" charset="0"/>
              </a:rPr>
              <a:t>5 Status LEDs</a:t>
            </a:r>
            <a:endParaRPr lang="en-US" altLang="en-US" sz="1500">
              <a:latin typeface="Times New Roman" panose="02020603050405020304" pitchFamily="18" charset="0"/>
              <a:cs typeface="Times New Roman" panose="02020603050405020304" pitchFamily="18" charset="0"/>
            </a:endParaRPr>
          </a:p>
          <a:p>
            <a:pPr eaLnBrk="1" hangingPunct="1">
              <a:buFont typeface="Arial" panose="020B0604020202020204" pitchFamily="34" charset="0"/>
              <a:buNone/>
            </a:pPr>
            <a:r>
              <a:rPr lang="en-US" altLang="en-US" sz="1500">
                <a:latin typeface="Times New Roman" panose="02020603050405020304" pitchFamily="18" charset="0"/>
                <a:cs typeface="Times New Roman" panose="02020603050405020304" pitchFamily="18" charset="0"/>
              </a:rPr>
              <a:t>Indicate different system statuses</a:t>
            </a:r>
          </a:p>
        </p:txBody>
      </p:sp>
      <p:sp>
        <p:nvSpPr>
          <p:cNvPr id="22532" name="Text Placeholder 3">
            <a:extLst>
              <a:ext uri="{FF2B5EF4-FFF2-40B4-BE49-F238E27FC236}">
                <a16:creationId xmlns:a16="http://schemas.microsoft.com/office/drawing/2014/main" id="{F0BC19A4-CAE6-E523-122F-E2E1FF77BD12}"/>
              </a:ext>
            </a:extLst>
          </p:cNvPr>
          <p:cNvSpPr>
            <a:spLocks noGrp="1"/>
          </p:cNvSpPr>
          <p:nvPr>
            <p:ph type="body" sz="half" idx="2"/>
          </p:nvPr>
        </p:nvSpPr>
        <p:spPr>
          <a:xfrm>
            <a:off x="1485900" y="696516"/>
            <a:ext cx="2256235" cy="4286250"/>
          </a:xfrm>
        </p:spPr>
        <p:txBody>
          <a:bodyPr/>
          <a:lstStyle/>
          <a:p>
            <a:pPr marL="257175" indent="-257175" eaLnBrk="1" hangingPunct="1">
              <a:lnSpc>
                <a:spcPct val="200000"/>
              </a:lnSpc>
              <a:buFont typeface="Calibri" panose="020F0502020204030204" pitchFamily="34" charset="0"/>
              <a:buAutoNum type="arabicPeriod"/>
            </a:pPr>
            <a:r>
              <a:rPr lang="en-US" altLang="en-US" b="1" dirty="0">
                <a:latin typeface="Times New Roman" panose="02020603050405020304" pitchFamily="18" charset="0"/>
                <a:cs typeface="Times New Roman" panose="02020603050405020304" pitchFamily="18" charset="0"/>
              </a:rPr>
              <a:t>: Processor &amp; RAM</a:t>
            </a:r>
          </a:p>
          <a:p>
            <a:pPr marL="257175" indent="-257175" eaLnBrk="1" hangingPunct="1">
              <a:lnSpc>
                <a:spcPct val="200000"/>
              </a:lnSpc>
              <a:buFont typeface="Calibri" panose="020F0502020204030204" pitchFamily="34" charset="0"/>
              <a:buAutoNum type="arabicPeriod"/>
            </a:pPr>
            <a:r>
              <a:rPr lang="en-US" altLang="en-US" b="1" dirty="0">
                <a:latin typeface="Times New Roman" panose="02020603050405020304" pitchFamily="18" charset="0"/>
                <a:cs typeface="Times New Roman" panose="02020603050405020304" pitchFamily="18" charset="0"/>
              </a:rPr>
              <a:t>: USB Ports</a:t>
            </a:r>
          </a:p>
          <a:p>
            <a:pPr marL="257175" indent="-257175" eaLnBrk="1" hangingPunct="1">
              <a:lnSpc>
                <a:spcPct val="200000"/>
              </a:lnSpc>
              <a:buFont typeface="Calibri" panose="020F0502020204030204" pitchFamily="34" charset="0"/>
              <a:buAutoNum type="arabicPeriod"/>
            </a:pPr>
            <a:r>
              <a:rPr lang="en-US" altLang="en-US" b="1" dirty="0">
                <a:latin typeface="Times New Roman" panose="02020603050405020304" pitchFamily="18" charset="0"/>
                <a:cs typeface="Times New Roman" panose="02020603050405020304" pitchFamily="18" charset="0"/>
              </a:rPr>
              <a:t>: Ethernet Port</a:t>
            </a:r>
          </a:p>
          <a:p>
            <a:pPr marL="257175" indent="-257175" eaLnBrk="1" hangingPunct="1">
              <a:lnSpc>
                <a:spcPct val="200000"/>
              </a:lnSpc>
              <a:buFont typeface="Calibri" panose="020F0502020204030204" pitchFamily="34" charset="0"/>
              <a:buAutoNum type="arabicPeriod"/>
            </a:pPr>
            <a:r>
              <a:rPr lang="en-US" altLang="en-US" b="1" dirty="0">
                <a:latin typeface="Times New Roman" panose="02020603050405020304" pitchFamily="18" charset="0"/>
                <a:cs typeface="Times New Roman" panose="02020603050405020304" pitchFamily="18" charset="0"/>
              </a:rPr>
              <a:t>: HDMI Output</a:t>
            </a:r>
          </a:p>
          <a:p>
            <a:pPr marL="257175" indent="-257175" eaLnBrk="1" hangingPunct="1">
              <a:lnSpc>
                <a:spcPct val="200000"/>
              </a:lnSpc>
              <a:buFont typeface="Calibri" panose="020F0502020204030204" pitchFamily="34" charset="0"/>
              <a:buAutoNum type="arabicPeriod"/>
            </a:pPr>
            <a:r>
              <a:rPr lang="en-US" altLang="en-US" b="1" dirty="0">
                <a:latin typeface="Times New Roman" panose="02020603050405020304" pitchFamily="18" charset="0"/>
                <a:cs typeface="Times New Roman" panose="02020603050405020304" pitchFamily="18" charset="0"/>
              </a:rPr>
              <a:t>: Composite Video Output</a:t>
            </a:r>
          </a:p>
          <a:p>
            <a:pPr marL="257175" indent="-257175" eaLnBrk="1" hangingPunct="1">
              <a:lnSpc>
                <a:spcPct val="200000"/>
              </a:lnSpc>
              <a:buFont typeface="Calibri" panose="020F0502020204030204" pitchFamily="34" charset="0"/>
              <a:buAutoNum type="arabicPeriod"/>
            </a:pPr>
            <a:r>
              <a:rPr lang="en-US" altLang="en-US" b="1" dirty="0">
                <a:latin typeface="Times New Roman" panose="02020603050405020304" pitchFamily="18" charset="0"/>
                <a:cs typeface="Times New Roman" panose="02020603050405020304" pitchFamily="18" charset="0"/>
              </a:rPr>
              <a:t>: Audio Output</a:t>
            </a:r>
          </a:p>
          <a:p>
            <a:pPr marL="257175" indent="-257175" eaLnBrk="1" hangingPunct="1">
              <a:lnSpc>
                <a:spcPct val="200000"/>
              </a:lnSpc>
              <a:buFont typeface="Calibri" panose="020F0502020204030204" pitchFamily="34" charset="0"/>
              <a:buAutoNum type="arabicPeriod"/>
            </a:pPr>
            <a:r>
              <a:rPr lang="en-US" altLang="en-US" b="1" dirty="0">
                <a:latin typeface="Times New Roman" panose="02020603050405020304" pitchFamily="18" charset="0"/>
                <a:cs typeface="Times New Roman" panose="02020603050405020304" pitchFamily="18" charset="0"/>
              </a:rPr>
              <a:t>: GPIO Pins</a:t>
            </a:r>
          </a:p>
          <a:p>
            <a:pPr marL="257175" indent="-257175" eaLnBrk="1" hangingPunct="1">
              <a:lnSpc>
                <a:spcPct val="200000"/>
              </a:lnSpc>
              <a:buFont typeface="Calibri" panose="020F0502020204030204" pitchFamily="34" charset="0"/>
              <a:buAutoNum type="arabicPeriod"/>
            </a:pPr>
            <a:r>
              <a:rPr lang="en-US" altLang="en-US" b="1" dirty="0">
                <a:latin typeface="Times New Roman" panose="02020603050405020304" pitchFamily="18" charset="0"/>
                <a:cs typeface="Times New Roman" panose="02020603050405020304" pitchFamily="18" charset="0"/>
              </a:rPr>
              <a:t>: Display Serial Interface (DSI)</a:t>
            </a:r>
          </a:p>
          <a:p>
            <a:pPr marL="257175" indent="-257175" eaLnBrk="1" hangingPunct="1">
              <a:lnSpc>
                <a:spcPct val="200000"/>
              </a:lnSpc>
              <a:buFont typeface="Calibri" panose="020F0502020204030204" pitchFamily="34" charset="0"/>
              <a:buAutoNum type="arabicPeriod"/>
            </a:pPr>
            <a:r>
              <a:rPr lang="en-US" altLang="en-US" b="1" dirty="0">
                <a:latin typeface="Times New Roman" panose="02020603050405020304" pitchFamily="18" charset="0"/>
                <a:cs typeface="Times New Roman" panose="02020603050405020304" pitchFamily="18" charset="0"/>
              </a:rPr>
              <a:t>: Camera Serial Interface (CSI)</a:t>
            </a:r>
          </a:p>
          <a:p>
            <a:pPr marL="257175" indent="-257175" eaLnBrk="1" hangingPunct="1">
              <a:lnSpc>
                <a:spcPct val="200000"/>
              </a:lnSpc>
              <a:buFont typeface="Calibri" panose="020F0502020204030204" pitchFamily="34" charset="0"/>
              <a:buAutoNum type="arabicPeriod"/>
            </a:pPr>
            <a:r>
              <a:rPr lang="en-US" altLang="en-US" b="1" dirty="0">
                <a:solidFill>
                  <a:srgbClr val="FF0000"/>
                </a:solidFill>
                <a:latin typeface="Times New Roman" panose="02020603050405020304" pitchFamily="18" charset="0"/>
                <a:cs typeface="Times New Roman" panose="02020603050405020304" pitchFamily="18" charset="0"/>
              </a:rPr>
              <a:t>: Status LEDs</a:t>
            </a:r>
          </a:p>
          <a:p>
            <a:pPr marL="257175" indent="-257175" eaLnBrk="1" hangingPunct="1">
              <a:lnSpc>
                <a:spcPct val="200000"/>
              </a:lnSpc>
              <a:buFont typeface="Calibri" panose="020F0502020204030204" pitchFamily="34" charset="0"/>
              <a:buAutoNum type="arabicPeriod"/>
            </a:pPr>
            <a:r>
              <a:rPr lang="en-US" altLang="en-US" b="1" dirty="0">
                <a:latin typeface="Times New Roman" panose="02020603050405020304" pitchFamily="18" charset="0"/>
                <a:cs typeface="Times New Roman" panose="02020603050405020304" pitchFamily="18" charset="0"/>
              </a:rPr>
              <a:t>: SD Card Slot</a:t>
            </a:r>
          </a:p>
          <a:p>
            <a:pPr marL="257175" indent="-257175" eaLnBrk="1" hangingPunct="1">
              <a:lnSpc>
                <a:spcPct val="200000"/>
              </a:lnSpc>
              <a:buFont typeface="Calibri" panose="020F0502020204030204" pitchFamily="34" charset="0"/>
              <a:buAutoNum type="arabicPeriod"/>
            </a:pPr>
            <a:r>
              <a:rPr lang="en-US" altLang="en-US" b="1" dirty="0">
                <a:latin typeface="Times New Roman" panose="02020603050405020304" pitchFamily="18" charset="0"/>
                <a:cs typeface="Times New Roman" panose="02020603050405020304" pitchFamily="18" charset="0"/>
              </a:rPr>
              <a:t>: Power Input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ED5EB514-A03E-770F-EBCC-93D4403102FD}"/>
              </a:ext>
            </a:extLst>
          </p:cNvPr>
          <p:cNvSpPr>
            <a:spLocks noGrp="1"/>
          </p:cNvSpPr>
          <p:nvPr>
            <p:ph type="title"/>
          </p:nvPr>
        </p:nvSpPr>
        <p:spPr>
          <a:xfrm>
            <a:off x="1485901" y="204787"/>
            <a:ext cx="6032897" cy="491729"/>
          </a:xfrm>
        </p:spPr>
        <p:txBody>
          <a:bodyPr/>
          <a:lstStyle/>
          <a:p>
            <a:pPr algn="ctr" eaLnBrk="1" hangingPunct="1"/>
            <a:r>
              <a:rPr lang="en-GB" altLang="en-US" sz="1800">
                <a:solidFill>
                  <a:srgbClr val="FF0000"/>
                </a:solidFill>
                <a:latin typeface="Times New Roman" panose="02020603050405020304" pitchFamily="18" charset="0"/>
                <a:cs typeface="Times New Roman" panose="02020603050405020304" pitchFamily="18" charset="0"/>
              </a:rPr>
              <a:t>About the RaspberryPi Board: Hardware Layout</a:t>
            </a:r>
            <a:endParaRPr lang="en-US" altLang="en-US" sz="1800">
              <a:solidFill>
                <a:srgbClr val="FF0000"/>
              </a:solidFill>
              <a:latin typeface="Times New Roman" panose="02020603050405020304" pitchFamily="18" charset="0"/>
              <a:cs typeface="Times New Roman" panose="02020603050405020304" pitchFamily="18" charset="0"/>
            </a:endParaRPr>
          </a:p>
        </p:txBody>
      </p:sp>
      <p:sp>
        <p:nvSpPr>
          <p:cNvPr id="23555" name="Content Placeholder 2">
            <a:extLst>
              <a:ext uri="{FF2B5EF4-FFF2-40B4-BE49-F238E27FC236}">
                <a16:creationId xmlns:a16="http://schemas.microsoft.com/office/drawing/2014/main" id="{8BF842C6-E057-FE6C-486E-575EEA1FF508}"/>
              </a:ext>
            </a:extLst>
          </p:cNvPr>
          <p:cNvSpPr>
            <a:spLocks noGrp="1"/>
          </p:cNvSpPr>
          <p:nvPr>
            <p:ph idx="1"/>
          </p:nvPr>
        </p:nvSpPr>
        <p:spPr>
          <a:xfrm>
            <a:off x="3824287" y="1607344"/>
            <a:ext cx="3833813" cy="2987279"/>
          </a:xfrm>
        </p:spPr>
        <p:txBody>
          <a:bodyPr/>
          <a:lstStyle/>
          <a:p>
            <a:pPr eaLnBrk="1" hangingPunct="1">
              <a:buFont typeface="Arial" panose="020B0604020202020204" pitchFamily="34" charset="0"/>
              <a:buNone/>
            </a:pPr>
            <a:r>
              <a:rPr lang="en-US" altLang="en-US" sz="1500" b="1">
                <a:solidFill>
                  <a:srgbClr val="FF0000"/>
                </a:solidFill>
                <a:latin typeface="Times New Roman" panose="02020603050405020304" pitchFamily="18" charset="0"/>
                <a:cs typeface="Times New Roman" panose="02020603050405020304" pitchFamily="18" charset="0"/>
              </a:rPr>
              <a:t>SD Card Slot</a:t>
            </a:r>
          </a:p>
          <a:p>
            <a:pPr eaLnBrk="1" hangingPunct="1">
              <a:buFont typeface="Arial" panose="020B0604020202020204" pitchFamily="34" charset="0"/>
              <a:buNone/>
            </a:pPr>
            <a:r>
              <a:rPr lang="en-US" altLang="en-US" sz="1500">
                <a:latin typeface="Times New Roman" panose="02020603050405020304" pitchFamily="18" charset="0"/>
                <a:cs typeface="Times New Roman" panose="02020603050405020304" pitchFamily="18" charset="0"/>
              </a:rPr>
              <a:t>No built-in OS or storage</a:t>
            </a:r>
          </a:p>
          <a:p>
            <a:pPr eaLnBrk="1" hangingPunct="1">
              <a:buFont typeface="Arial" panose="020B0604020202020204" pitchFamily="34" charset="0"/>
              <a:buNone/>
            </a:pPr>
            <a:r>
              <a:rPr lang="en-US" altLang="en-US" sz="1500">
                <a:latin typeface="Times New Roman" panose="02020603050405020304" pitchFamily="18" charset="0"/>
                <a:cs typeface="Times New Roman" panose="02020603050405020304" pitchFamily="18" charset="0"/>
              </a:rPr>
              <a:t>Requires an </a:t>
            </a:r>
            <a:r>
              <a:rPr lang="en-US" altLang="en-US" sz="1500" b="1">
                <a:latin typeface="Times New Roman" panose="02020603050405020304" pitchFamily="18" charset="0"/>
                <a:cs typeface="Times New Roman" panose="02020603050405020304" pitchFamily="18" charset="0"/>
              </a:rPr>
              <a:t>SD card</a:t>
            </a:r>
            <a:r>
              <a:rPr lang="en-US" altLang="en-US" sz="1500">
                <a:latin typeface="Times New Roman" panose="02020603050405020304" pitchFamily="18" charset="0"/>
                <a:cs typeface="Times New Roman" panose="02020603050405020304" pitchFamily="18" charset="0"/>
              </a:rPr>
              <a:t> (at least 8GB) with a Linux image</a:t>
            </a:r>
          </a:p>
          <a:p>
            <a:pPr eaLnBrk="1" hangingPunct="1">
              <a:buFont typeface="Arial" panose="020B0604020202020204" pitchFamily="34" charset="0"/>
              <a:buNone/>
            </a:pPr>
            <a:r>
              <a:rPr lang="en-US" altLang="en-US" sz="1500">
                <a:latin typeface="Times New Roman" panose="02020603050405020304" pitchFamily="18" charset="0"/>
                <a:cs typeface="Times New Roman" panose="02020603050405020304" pitchFamily="18" charset="0"/>
              </a:rPr>
              <a:t>Appendix A explains setting up </a:t>
            </a:r>
            <a:r>
              <a:rPr lang="en-US" altLang="en-US" sz="1500" b="1">
                <a:latin typeface="Times New Roman" panose="02020603050405020304" pitchFamily="18" charset="0"/>
                <a:cs typeface="Times New Roman" panose="02020603050405020304" pitchFamily="18" charset="0"/>
              </a:rPr>
              <a:t>NOOBS</a:t>
            </a:r>
            <a:endParaRPr lang="en-US" altLang="en-US" sz="1500">
              <a:latin typeface="Times New Roman" panose="02020603050405020304" pitchFamily="18" charset="0"/>
              <a:cs typeface="Times New Roman" panose="02020603050405020304" pitchFamily="18" charset="0"/>
            </a:endParaRPr>
          </a:p>
          <a:p>
            <a:pPr eaLnBrk="1" hangingPunct="1">
              <a:buFont typeface="Arial" panose="020B0604020202020204" pitchFamily="34" charset="0"/>
              <a:buNone/>
            </a:pPr>
            <a:endParaRPr lang="en-US" altLang="en-US"/>
          </a:p>
        </p:txBody>
      </p:sp>
      <p:sp>
        <p:nvSpPr>
          <p:cNvPr id="23556" name="Text Placeholder 3">
            <a:extLst>
              <a:ext uri="{FF2B5EF4-FFF2-40B4-BE49-F238E27FC236}">
                <a16:creationId xmlns:a16="http://schemas.microsoft.com/office/drawing/2014/main" id="{CEF985D1-6873-BFCD-4C41-CF3AA3D82465}"/>
              </a:ext>
            </a:extLst>
          </p:cNvPr>
          <p:cNvSpPr>
            <a:spLocks noGrp="1"/>
          </p:cNvSpPr>
          <p:nvPr>
            <p:ph type="body" sz="half" idx="2"/>
          </p:nvPr>
        </p:nvSpPr>
        <p:spPr>
          <a:xfrm>
            <a:off x="1485900" y="696516"/>
            <a:ext cx="2256235" cy="4286250"/>
          </a:xfrm>
        </p:spPr>
        <p:txBody>
          <a:bodyPr/>
          <a:lstStyle/>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Processor &amp; RAM</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USB Ports</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Ethernet Port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HDMI Output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Composite Video Output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Audio Output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GPIO Pins</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Display Serial Interface (DSI)</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Camera Serial Interface (CSI)</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Status LEDs</a:t>
            </a:r>
          </a:p>
          <a:p>
            <a:pPr marL="257175" indent="-257175" eaLnBrk="1" hangingPunct="1">
              <a:lnSpc>
                <a:spcPct val="200000"/>
              </a:lnSpc>
              <a:buFont typeface="Calibri" panose="020F0502020204030204" pitchFamily="34" charset="0"/>
              <a:buAutoNum type="arabicPeriod"/>
            </a:pPr>
            <a:r>
              <a:rPr lang="en-US" altLang="en-US" b="1">
                <a:solidFill>
                  <a:srgbClr val="FF0000"/>
                </a:solidFill>
                <a:latin typeface="Times New Roman" panose="02020603050405020304" pitchFamily="18" charset="0"/>
                <a:cs typeface="Times New Roman" panose="02020603050405020304" pitchFamily="18" charset="0"/>
              </a:rPr>
              <a:t>: SD Card Slot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Power Input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EF2DC90F-D325-B76B-9D4A-9E59EB89398D}"/>
              </a:ext>
            </a:extLst>
          </p:cNvPr>
          <p:cNvSpPr>
            <a:spLocks noGrp="1"/>
          </p:cNvSpPr>
          <p:nvPr>
            <p:ph type="title"/>
          </p:nvPr>
        </p:nvSpPr>
        <p:spPr>
          <a:xfrm>
            <a:off x="1485900" y="204787"/>
            <a:ext cx="6300788" cy="491729"/>
          </a:xfrm>
        </p:spPr>
        <p:txBody>
          <a:bodyPr/>
          <a:lstStyle/>
          <a:p>
            <a:pPr algn="ctr" eaLnBrk="1" hangingPunct="1"/>
            <a:r>
              <a:rPr lang="en-GB" altLang="en-US">
                <a:solidFill>
                  <a:srgbClr val="FF0000"/>
                </a:solidFill>
                <a:latin typeface="Times New Roman" panose="02020603050405020304" pitchFamily="18" charset="0"/>
                <a:cs typeface="Times New Roman" panose="02020603050405020304" pitchFamily="18" charset="0"/>
              </a:rPr>
              <a:t>About the RaspberryPi Board: Hardware Layout</a:t>
            </a:r>
            <a:endParaRPr lang="en-US" altLang="en-US">
              <a:solidFill>
                <a:srgbClr val="FF0000"/>
              </a:solidFill>
              <a:latin typeface="Times New Roman" panose="02020603050405020304" pitchFamily="18" charset="0"/>
              <a:cs typeface="Times New Roman" panose="02020603050405020304" pitchFamily="18" charset="0"/>
            </a:endParaRPr>
          </a:p>
        </p:txBody>
      </p:sp>
      <p:sp>
        <p:nvSpPr>
          <p:cNvPr id="24579" name="Content Placeholder 2">
            <a:extLst>
              <a:ext uri="{FF2B5EF4-FFF2-40B4-BE49-F238E27FC236}">
                <a16:creationId xmlns:a16="http://schemas.microsoft.com/office/drawing/2014/main" id="{FAC8F532-71A3-6099-470A-50E8944CD300}"/>
              </a:ext>
            </a:extLst>
          </p:cNvPr>
          <p:cNvSpPr>
            <a:spLocks noGrp="1"/>
          </p:cNvSpPr>
          <p:nvPr>
            <p:ph idx="1"/>
          </p:nvPr>
        </p:nvSpPr>
        <p:spPr>
          <a:xfrm>
            <a:off x="3824287" y="1500188"/>
            <a:ext cx="3833813" cy="1714500"/>
          </a:xfrm>
        </p:spPr>
        <p:txBody>
          <a:bodyPr/>
          <a:lstStyle/>
          <a:p>
            <a:pPr eaLnBrk="1" hangingPunct="1">
              <a:buFont typeface="Arial" panose="020B0604020202020204" pitchFamily="34" charset="0"/>
              <a:buNone/>
            </a:pPr>
            <a:r>
              <a:rPr lang="en-US" altLang="en-US" sz="1500" b="1">
                <a:solidFill>
                  <a:srgbClr val="FF0000"/>
                </a:solidFill>
                <a:latin typeface="Times New Roman" panose="02020603050405020304" pitchFamily="18" charset="0"/>
                <a:cs typeface="Times New Roman" panose="02020603050405020304" pitchFamily="18" charset="0"/>
              </a:rPr>
              <a:t>Power Input</a:t>
            </a:r>
          </a:p>
          <a:p>
            <a:pPr eaLnBrk="1" hangingPunct="1">
              <a:buFont typeface="Arial" panose="020B0604020202020204" pitchFamily="34" charset="0"/>
              <a:buNone/>
            </a:pPr>
            <a:r>
              <a:rPr lang="en-US" altLang="en-US" sz="1500">
                <a:latin typeface="Times New Roman" panose="02020603050405020304" pitchFamily="18" charset="0"/>
                <a:cs typeface="Times New Roman" panose="02020603050405020304" pitchFamily="18" charset="0"/>
              </a:rPr>
              <a:t>Uses a </a:t>
            </a:r>
            <a:r>
              <a:rPr lang="en-US" altLang="en-US" sz="1500" b="1">
                <a:latin typeface="Times New Roman" panose="02020603050405020304" pitchFamily="18" charset="0"/>
                <a:cs typeface="Times New Roman" panose="02020603050405020304" pitchFamily="18" charset="0"/>
              </a:rPr>
              <a:t>micro-USB connector</a:t>
            </a:r>
            <a:r>
              <a:rPr lang="en-US" altLang="en-US" sz="1500">
                <a:latin typeface="Times New Roman" panose="02020603050405020304" pitchFamily="18" charset="0"/>
                <a:cs typeface="Times New Roman" panose="02020603050405020304" pitchFamily="18" charset="0"/>
              </a:rPr>
              <a:t> for power input</a:t>
            </a:r>
          </a:p>
          <a:p>
            <a:pPr eaLnBrk="1" hangingPunct="1">
              <a:buFont typeface="Arial" panose="020B0604020202020204" pitchFamily="34" charset="0"/>
              <a:buNone/>
            </a:pPr>
            <a:endParaRPr lang="en-US" altLang="en-US" sz="1500"/>
          </a:p>
        </p:txBody>
      </p:sp>
      <p:sp>
        <p:nvSpPr>
          <p:cNvPr id="24580" name="Text Placeholder 3">
            <a:extLst>
              <a:ext uri="{FF2B5EF4-FFF2-40B4-BE49-F238E27FC236}">
                <a16:creationId xmlns:a16="http://schemas.microsoft.com/office/drawing/2014/main" id="{92888C92-ABE8-1E0B-BB3B-0A50913EE77B}"/>
              </a:ext>
            </a:extLst>
          </p:cNvPr>
          <p:cNvSpPr>
            <a:spLocks noGrp="1"/>
          </p:cNvSpPr>
          <p:nvPr>
            <p:ph type="body" sz="half" idx="2"/>
          </p:nvPr>
        </p:nvSpPr>
        <p:spPr>
          <a:xfrm>
            <a:off x="1485900" y="696516"/>
            <a:ext cx="2256235" cy="4286250"/>
          </a:xfrm>
        </p:spPr>
        <p:txBody>
          <a:bodyPr/>
          <a:lstStyle/>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Processor &amp; RAM</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USB Ports</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Ethernet Port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HDMI Output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Composite Video Output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Audio Output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GPIO Pins</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Display Serial Interface (DSI)</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Camera Serial Interface (CSI)</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Status LEDs</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SD Card Slot</a:t>
            </a:r>
          </a:p>
          <a:p>
            <a:pPr marL="257175" indent="-257175" eaLnBrk="1" hangingPunct="1">
              <a:lnSpc>
                <a:spcPct val="200000"/>
              </a:lnSpc>
              <a:buFont typeface="Calibri" panose="020F0502020204030204" pitchFamily="34" charset="0"/>
              <a:buAutoNum type="arabicPeriod"/>
            </a:pPr>
            <a:r>
              <a:rPr lang="en-US" altLang="en-US" b="1">
                <a:solidFill>
                  <a:srgbClr val="FF0000"/>
                </a:solidFill>
                <a:latin typeface="Times New Roman" panose="02020603050405020304" pitchFamily="18" charset="0"/>
                <a:cs typeface="Times New Roman" panose="02020603050405020304" pitchFamily="18" charset="0"/>
              </a:rPr>
              <a:t>: Power Input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LED Diagram">
            <a:extLst>
              <a:ext uri="{FF2B5EF4-FFF2-40B4-BE49-F238E27FC236}">
                <a16:creationId xmlns:a16="http://schemas.microsoft.com/office/drawing/2014/main" id="{4EF5CB35-F805-7120-7E80-85A17E2C05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160" y="383356"/>
            <a:ext cx="6288723" cy="469156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78F5570-62DC-BD0A-D6C8-04F38A98C8E7}"/>
              </a:ext>
            </a:extLst>
          </p:cNvPr>
          <p:cNvSpPr txBox="1"/>
          <p:nvPr/>
        </p:nvSpPr>
        <p:spPr>
          <a:xfrm>
            <a:off x="0" y="0"/>
            <a:ext cx="4572000" cy="307777"/>
          </a:xfrm>
          <a:prstGeom prst="rect">
            <a:avLst/>
          </a:prstGeom>
          <a:noFill/>
        </p:spPr>
        <p:txBody>
          <a:bodyPr wrap="square">
            <a:spAutoFit/>
          </a:bodyPr>
          <a:lstStyle/>
          <a:p>
            <a:r>
              <a:rPr lang="en-US" sz="1400" b="1" dirty="0"/>
              <a:t>LED blink using the Raspberry Pi and Python</a:t>
            </a:r>
          </a:p>
        </p:txBody>
      </p:sp>
    </p:spTree>
    <p:extLst>
      <p:ext uri="{BB962C8B-B14F-4D97-AF65-F5344CB8AC3E}">
        <p14:creationId xmlns:p14="http://schemas.microsoft.com/office/powerpoint/2010/main" val="31511237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C48853-8482-2B5B-82DF-9CDBDBC1A7C8}"/>
              </a:ext>
            </a:extLst>
          </p:cNvPr>
          <p:cNvSpPr txBox="1"/>
          <p:nvPr/>
        </p:nvSpPr>
        <p:spPr>
          <a:xfrm>
            <a:off x="0" y="87546"/>
            <a:ext cx="9144000" cy="400110"/>
          </a:xfrm>
          <a:prstGeom prst="rect">
            <a:avLst/>
          </a:prstGeom>
          <a:noFill/>
        </p:spPr>
        <p:txBody>
          <a:bodyPr wrap="square">
            <a:spAutoFit/>
          </a:bodyPr>
          <a:lstStyle/>
          <a:p>
            <a:r>
              <a:rPr lang="en-US" sz="2000" b="1" dirty="0"/>
              <a:t>LED blink using the Raspberry Pi and Python</a:t>
            </a:r>
          </a:p>
        </p:txBody>
      </p:sp>
      <p:sp>
        <p:nvSpPr>
          <p:cNvPr id="8" name="TextBox 7">
            <a:extLst>
              <a:ext uri="{FF2B5EF4-FFF2-40B4-BE49-F238E27FC236}">
                <a16:creationId xmlns:a16="http://schemas.microsoft.com/office/drawing/2014/main" id="{D6E8486E-4592-CF97-C593-9F206C08B79E}"/>
              </a:ext>
            </a:extLst>
          </p:cNvPr>
          <p:cNvSpPr txBox="1"/>
          <p:nvPr/>
        </p:nvSpPr>
        <p:spPr>
          <a:xfrm>
            <a:off x="159619" y="603059"/>
            <a:ext cx="5390147" cy="523220"/>
          </a:xfrm>
          <a:prstGeom prst="rect">
            <a:avLst/>
          </a:prstGeom>
          <a:noFill/>
        </p:spPr>
        <p:txBody>
          <a:bodyPr wrap="square">
            <a:spAutoFit/>
          </a:bodyPr>
          <a:lstStyle/>
          <a:p>
            <a:pPr marL="342900" indent="-342900">
              <a:buFont typeface="+mj-lt"/>
              <a:buAutoNum type="arabicPeriod"/>
            </a:pPr>
            <a:r>
              <a:rPr lang="en-US" dirty="0"/>
              <a:t>Initialize the GPIO ports</a:t>
            </a:r>
          </a:p>
          <a:p>
            <a:pPr marL="342900" indent="-342900">
              <a:buFont typeface="+mj-lt"/>
              <a:buAutoNum type="arabicPeriod"/>
            </a:pPr>
            <a:r>
              <a:rPr lang="en-US" dirty="0"/>
              <a:t>Turn the LED on and off in 1 second intervals</a:t>
            </a:r>
          </a:p>
        </p:txBody>
      </p:sp>
      <p:sp>
        <p:nvSpPr>
          <p:cNvPr id="10" name="TextBox 9">
            <a:extLst>
              <a:ext uri="{FF2B5EF4-FFF2-40B4-BE49-F238E27FC236}">
                <a16:creationId xmlns:a16="http://schemas.microsoft.com/office/drawing/2014/main" id="{24C716EC-DB62-C13C-1E80-0679519E4FBF}"/>
              </a:ext>
            </a:extLst>
          </p:cNvPr>
          <p:cNvSpPr txBox="1"/>
          <p:nvPr/>
        </p:nvSpPr>
        <p:spPr>
          <a:xfrm>
            <a:off x="4475747" y="916922"/>
            <a:ext cx="4463716" cy="307777"/>
          </a:xfrm>
          <a:prstGeom prst="rect">
            <a:avLst/>
          </a:prstGeom>
          <a:noFill/>
        </p:spPr>
        <p:txBody>
          <a:bodyPr wrap="square">
            <a:spAutoFit/>
          </a:bodyPr>
          <a:lstStyle/>
          <a:p>
            <a:endParaRPr lang="en-US" dirty="0"/>
          </a:p>
        </p:txBody>
      </p:sp>
      <p:sp>
        <p:nvSpPr>
          <p:cNvPr id="14" name="TextBox 13">
            <a:extLst>
              <a:ext uri="{FF2B5EF4-FFF2-40B4-BE49-F238E27FC236}">
                <a16:creationId xmlns:a16="http://schemas.microsoft.com/office/drawing/2014/main" id="{519E8D7E-E1B7-F569-FC7A-4152F1F827D1}"/>
              </a:ext>
            </a:extLst>
          </p:cNvPr>
          <p:cNvSpPr txBox="1"/>
          <p:nvPr/>
        </p:nvSpPr>
        <p:spPr>
          <a:xfrm>
            <a:off x="156411" y="1413591"/>
            <a:ext cx="8831178" cy="2677656"/>
          </a:xfrm>
          <a:prstGeom prst="rect">
            <a:avLst/>
          </a:prstGeom>
          <a:noFill/>
          <a:ln w="28575">
            <a:solidFill>
              <a:srgbClr val="002060"/>
            </a:solidFill>
          </a:ln>
        </p:spPr>
        <p:txBody>
          <a:bodyPr wrap="square">
            <a:spAutoFit/>
          </a:bodyPr>
          <a:lstStyle/>
          <a:p>
            <a:pPr algn="l"/>
            <a:r>
              <a:rPr lang="en-US" b="1" i="0" dirty="0">
                <a:solidFill>
                  <a:srgbClr val="286491"/>
                </a:solidFill>
                <a:effectLst/>
                <a:latin typeface="inherit"/>
              </a:rPr>
              <a:t>import</a:t>
            </a:r>
            <a:r>
              <a:rPr lang="en-US" b="1" i="0" dirty="0">
                <a:solidFill>
                  <a:srgbClr val="000000"/>
                </a:solidFill>
                <a:effectLst/>
                <a:latin typeface="inherit"/>
              </a:rPr>
              <a:t> </a:t>
            </a:r>
            <a:r>
              <a:rPr lang="en-US" b="1" i="0" dirty="0" err="1">
                <a:solidFill>
                  <a:srgbClr val="000000"/>
                </a:solidFill>
                <a:effectLst/>
                <a:latin typeface="inherit"/>
              </a:rPr>
              <a:t>RPi.GPIO</a:t>
            </a:r>
            <a:r>
              <a:rPr lang="en-US" b="1" i="0" dirty="0">
                <a:solidFill>
                  <a:srgbClr val="000000"/>
                </a:solidFill>
                <a:effectLst/>
                <a:latin typeface="inherit"/>
              </a:rPr>
              <a:t> </a:t>
            </a:r>
            <a:r>
              <a:rPr lang="en-US" b="1" i="0" dirty="0">
                <a:solidFill>
                  <a:srgbClr val="286491"/>
                </a:solidFill>
                <a:effectLst/>
                <a:latin typeface="inherit"/>
              </a:rPr>
              <a:t>as</a:t>
            </a:r>
            <a:r>
              <a:rPr lang="en-US" b="1" i="0" dirty="0">
                <a:solidFill>
                  <a:srgbClr val="000000"/>
                </a:solidFill>
                <a:effectLst/>
                <a:latin typeface="inherit"/>
              </a:rPr>
              <a:t> GPIO 		</a:t>
            </a:r>
            <a:r>
              <a:rPr lang="en-US" b="1" i="0" dirty="0">
                <a:solidFill>
                  <a:srgbClr val="3333FF"/>
                </a:solidFill>
                <a:effectLst/>
                <a:latin typeface="inherit"/>
              </a:rPr>
              <a:t> #</a:t>
            </a:r>
            <a:r>
              <a:rPr lang="en-US" b="1" i="0" dirty="0">
                <a:solidFill>
                  <a:srgbClr val="9999AA"/>
                </a:solidFill>
                <a:effectLst/>
                <a:latin typeface="inherit"/>
              </a:rPr>
              <a:t> </a:t>
            </a:r>
            <a:r>
              <a:rPr lang="en-US" b="1" i="0" dirty="0">
                <a:solidFill>
                  <a:srgbClr val="FF0000"/>
                </a:solidFill>
                <a:effectLst/>
                <a:latin typeface="inherit"/>
              </a:rPr>
              <a:t>Import Raspberry Pi GPIO library</a:t>
            </a:r>
            <a:endParaRPr lang="en-US" b="1" i="0" dirty="0">
              <a:solidFill>
                <a:srgbClr val="FF0000"/>
              </a:solidFill>
              <a:effectLst/>
              <a:latin typeface="Source Code Pro" panose="020B0509030403020204" pitchFamily="49" charset="0"/>
            </a:endParaRPr>
          </a:p>
          <a:p>
            <a:pPr algn="l"/>
            <a:r>
              <a:rPr lang="en-US" b="1" i="0" dirty="0">
                <a:solidFill>
                  <a:srgbClr val="286491"/>
                </a:solidFill>
                <a:effectLst/>
                <a:latin typeface="inherit"/>
              </a:rPr>
              <a:t>from </a:t>
            </a:r>
            <a:r>
              <a:rPr lang="en-US" b="1" i="1" dirty="0">
                <a:solidFill>
                  <a:srgbClr val="4A9141"/>
                </a:solidFill>
                <a:effectLst/>
                <a:latin typeface="inherit"/>
              </a:rPr>
              <a:t>time</a:t>
            </a:r>
            <a:r>
              <a:rPr lang="en-US" b="1" i="0" dirty="0">
                <a:solidFill>
                  <a:srgbClr val="286491"/>
                </a:solidFill>
                <a:effectLst/>
                <a:latin typeface="inherit"/>
              </a:rPr>
              <a:t> import</a:t>
            </a:r>
            <a:r>
              <a:rPr lang="en-US" b="1" i="0" dirty="0">
                <a:solidFill>
                  <a:srgbClr val="000000"/>
                </a:solidFill>
                <a:effectLst/>
                <a:latin typeface="inherit"/>
              </a:rPr>
              <a:t> sleep 			</a:t>
            </a:r>
            <a:r>
              <a:rPr lang="en-US" b="1" i="0" dirty="0">
                <a:solidFill>
                  <a:srgbClr val="3333FF"/>
                </a:solidFill>
                <a:effectLst/>
                <a:latin typeface="inherit"/>
              </a:rPr>
              <a:t> #</a:t>
            </a:r>
            <a:r>
              <a:rPr lang="en-US" b="1" i="0" dirty="0">
                <a:solidFill>
                  <a:srgbClr val="9999AA"/>
                </a:solidFill>
                <a:effectLst/>
                <a:latin typeface="inherit"/>
              </a:rPr>
              <a:t> </a:t>
            </a:r>
            <a:r>
              <a:rPr lang="en-US" b="1" i="0" dirty="0">
                <a:solidFill>
                  <a:srgbClr val="FF0000"/>
                </a:solidFill>
                <a:effectLst/>
                <a:latin typeface="inherit"/>
              </a:rPr>
              <a:t>Import the sleep function from the time module</a:t>
            </a:r>
          </a:p>
          <a:p>
            <a:pPr algn="l"/>
            <a:endParaRPr lang="en-US" b="1" i="0" dirty="0">
              <a:solidFill>
                <a:srgbClr val="FF0000"/>
              </a:solidFill>
              <a:effectLst/>
              <a:latin typeface="Source Code Pro" panose="020B0509030403020204" pitchFamily="49" charset="0"/>
            </a:endParaRPr>
          </a:p>
          <a:p>
            <a:pPr algn="l"/>
            <a:r>
              <a:rPr lang="en-US" b="1" i="0" dirty="0" err="1">
                <a:solidFill>
                  <a:srgbClr val="000000"/>
                </a:solidFill>
                <a:effectLst/>
                <a:latin typeface="inherit"/>
              </a:rPr>
              <a:t>GPIO.</a:t>
            </a:r>
            <a:r>
              <a:rPr lang="en-US" b="1" i="0" dirty="0" err="1">
                <a:solidFill>
                  <a:srgbClr val="0086B3"/>
                </a:solidFill>
                <a:effectLst/>
                <a:latin typeface="inherit"/>
              </a:rPr>
              <a:t>setmode</a:t>
            </a:r>
            <a:r>
              <a:rPr lang="en-US" b="1" i="0" dirty="0">
                <a:solidFill>
                  <a:srgbClr val="777777"/>
                </a:solidFill>
                <a:effectLst/>
                <a:latin typeface="inherit"/>
              </a:rPr>
              <a:t>(</a:t>
            </a:r>
            <a:r>
              <a:rPr lang="en-US" b="1" i="0" dirty="0">
                <a:solidFill>
                  <a:srgbClr val="000000"/>
                </a:solidFill>
                <a:effectLst/>
                <a:latin typeface="inherit"/>
              </a:rPr>
              <a:t>GPIO.BOARD</a:t>
            </a:r>
            <a:r>
              <a:rPr lang="en-US" b="1" i="0" dirty="0">
                <a:solidFill>
                  <a:srgbClr val="777777"/>
                </a:solidFill>
                <a:effectLst/>
                <a:latin typeface="inherit"/>
              </a:rPr>
              <a:t>)</a:t>
            </a:r>
            <a:r>
              <a:rPr lang="en-US" b="1" i="0" dirty="0">
                <a:solidFill>
                  <a:srgbClr val="000000"/>
                </a:solidFill>
                <a:effectLst/>
                <a:latin typeface="inherit"/>
              </a:rPr>
              <a:t> 		</a:t>
            </a:r>
            <a:r>
              <a:rPr lang="en-US" b="1" i="0" dirty="0">
                <a:solidFill>
                  <a:srgbClr val="3333FF"/>
                </a:solidFill>
                <a:effectLst/>
                <a:latin typeface="inherit"/>
              </a:rPr>
              <a:t> #</a:t>
            </a:r>
            <a:r>
              <a:rPr lang="en-US" b="1" i="0" dirty="0">
                <a:solidFill>
                  <a:srgbClr val="9999AA"/>
                </a:solidFill>
                <a:effectLst/>
                <a:latin typeface="inherit"/>
              </a:rPr>
              <a:t> </a:t>
            </a:r>
            <a:r>
              <a:rPr lang="en-US" b="1" i="0" dirty="0">
                <a:solidFill>
                  <a:srgbClr val="FF0000"/>
                </a:solidFill>
                <a:effectLst/>
                <a:latin typeface="inherit"/>
              </a:rPr>
              <a:t>Use physical pin numbering</a:t>
            </a:r>
            <a:endParaRPr lang="en-US" b="1" i="0" dirty="0">
              <a:solidFill>
                <a:srgbClr val="FF0000"/>
              </a:solidFill>
              <a:effectLst/>
              <a:latin typeface="Source Code Pro" panose="020B0509030403020204" pitchFamily="49" charset="0"/>
            </a:endParaRPr>
          </a:p>
          <a:p>
            <a:pPr algn="l"/>
            <a:r>
              <a:rPr lang="en-US" b="1" i="0" dirty="0" err="1">
                <a:solidFill>
                  <a:srgbClr val="000000"/>
                </a:solidFill>
                <a:effectLst/>
                <a:latin typeface="inherit"/>
              </a:rPr>
              <a:t>GPIO.</a:t>
            </a:r>
            <a:r>
              <a:rPr lang="en-US" b="1" i="0" dirty="0" err="1">
                <a:solidFill>
                  <a:srgbClr val="0086B3"/>
                </a:solidFill>
                <a:effectLst/>
                <a:latin typeface="inherit"/>
              </a:rPr>
              <a:t>setup</a:t>
            </a:r>
            <a:r>
              <a:rPr lang="en-US" b="1" i="0" dirty="0">
                <a:solidFill>
                  <a:srgbClr val="777777"/>
                </a:solidFill>
                <a:effectLst/>
                <a:latin typeface="inherit"/>
              </a:rPr>
              <a:t>(</a:t>
            </a:r>
            <a:r>
              <a:rPr lang="en-US" b="1" dirty="0">
                <a:solidFill>
                  <a:srgbClr val="009999"/>
                </a:solidFill>
                <a:latin typeface="inherit"/>
              </a:rPr>
              <a:t>18</a:t>
            </a:r>
            <a:r>
              <a:rPr lang="en-US" b="1" i="0" dirty="0">
                <a:solidFill>
                  <a:srgbClr val="000000"/>
                </a:solidFill>
                <a:effectLst/>
                <a:latin typeface="inherit"/>
              </a:rPr>
              <a:t>, GPIO.OUT, initial=GPIO.LOW</a:t>
            </a:r>
            <a:r>
              <a:rPr lang="en-US" b="1" i="0" dirty="0">
                <a:solidFill>
                  <a:srgbClr val="777777"/>
                </a:solidFill>
                <a:effectLst/>
                <a:latin typeface="inherit"/>
              </a:rPr>
              <a:t>)</a:t>
            </a:r>
            <a:r>
              <a:rPr lang="en-US" b="1" i="0" dirty="0">
                <a:solidFill>
                  <a:srgbClr val="000000"/>
                </a:solidFill>
                <a:effectLst/>
                <a:latin typeface="inherit"/>
              </a:rPr>
              <a:t>         </a:t>
            </a:r>
            <a:r>
              <a:rPr lang="en-US" b="1" i="0" dirty="0">
                <a:solidFill>
                  <a:srgbClr val="3333FF"/>
                </a:solidFill>
                <a:effectLst/>
                <a:latin typeface="inherit"/>
              </a:rPr>
              <a:t>#</a:t>
            </a:r>
            <a:r>
              <a:rPr lang="en-US" b="1" i="0" dirty="0">
                <a:solidFill>
                  <a:srgbClr val="9999AA"/>
                </a:solidFill>
                <a:effectLst/>
                <a:latin typeface="inherit"/>
              </a:rPr>
              <a:t> </a:t>
            </a:r>
            <a:r>
              <a:rPr lang="en-US" b="1" i="0" dirty="0">
                <a:solidFill>
                  <a:srgbClr val="FF0000"/>
                </a:solidFill>
                <a:effectLst/>
                <a:latin typeface="inherit"/>
              </a:rPr>
              <a:t>Set pin 18 to be an output pin and set initial value to low (off)</a:t>
            </a:r>
          </a:p>
          <a:p>
            <a:pPr algn="l"/>
            <a:endParaRPr lang="en-US" b="1" dirty="0">
              <a:solidFill>
                <a:srgbClr val="FF0000"/>
              </a:solidFill>
              <a:latin typeface="inherit"/>
            </a:endParaRPr>
          </a:p>
          <a:p>
            <a:pPr algn="l"/>
            <a:r>
              <a:rPr lang="en-US" b="1" i="0" dirty="0">
                <a:solidFill>
                  <a:srgbClr val="286491"/>
                </a:solidFill>
                <a:effectLst/>
                <a:latin typeface="inherit"/>
              </a:rPr>
              <a:t>while</a:t>
            </a:r>
            <a:r>
              <a:rPr lang="en-US" b="1" i="0" dirty="0">
                <a:solidFill>
                  <a:srgbClr val="000000"/>
                </a:solidFill>
                <a:effectLst/>
                <a:latin typeface="inherit"/>
              </a:rPr>
              <a:t> </a:t>
            </a:r>
            <a:r>
              <a:rPr lang="en-US" b="1" i="0" dirty="0">
                <a:solidFill>
                  <a:srgbClr val="34068A"/>
                </a:solidFill>
                <a:effectLst/>
                <a:latin typeface="inherit"/>
              </a:rPr>
              <a:t>True</a:t>
            </a:r>
            <a:r>
              <a:rPr lang="en-US" b="1" i="0" dirty="0">
                <a:solidFill>
                  <a:srgbClr val="000000"/>
                </a:solidFill>
                <a:effectLst/>
                <a:latin typeface="inherit"/>
              </a:rPr>
              <a:t>:</a:t>
            </a:r>
            <a:r>
              <a:rPr lang="en-US" b="1" i="0" dirty="0">
                <a:solidFill>
                  <a:srgbClr val="9999AA"/>
                </a:solidFill>
                <a:effectLst/>
                <a:latin typeface="inherit"/>
              </a:rPr>
              <a:t> 			</a:t>
            </a:r>
            <a:r>
              <a:rPr lang="en-US" b="1" i="0" dirty="0">
                <a:solidFill>
                  <a:srgbClr val="3333FF"/>
                </a:solidFill>
                <a:effectLst/>
                <a:latin typeface="inherit"/>
              </a:rPr>
              <a:t> 	 #</a:t>
            </a:r>
            <a:r>
              <a:rPr lang="en-US" b="1" i="0" dirty="0">
                <a:solidFill>
                  <a:srgbClr val="9999AA"/>
                </a:solidFill>
                <a:effectLst/>
                <a:latin typeface="inherit"/>
              </a:rPr>
              <a:t> </a:t>
            </a:r>
            <a:r>
              <a:rPr lang="en-US" b="1" i="0" dirty="0">
                <a:solidFill>
                  <a:srgbClr val="FF0000"/>
                </a:solidFill>
                <a:effectLst/>
                <a:latin typeface="inherit"/>
              </a:rPr>
              <a:t>Run forever</a:t>
            </a:r>
            <a:endParaRPr lang="en-US" b="1" i="0" dirty="0">
              <a:solidFill>
                <a:srgbClr val="FF0000"/>
              </a:solidFill>
              <a:effectLst/>
              <a:latin typeface="Source Code Pro" panose="020B0509030403020204" pitchFamily="49" charset="0"/>
            </a:endParaRPr>
          </a:p>
          <a:p>
            <a:pPr algn="l"/>
            <a:r>
              <a:rPr lang="en-US" b="1" i="0" dirty="0">
                <a:solidFill>
                  <a:srgbClr val="000000"/>
                </a:solidFill>
                <a:effectLst/>
                <a:latin typeface="inherit"/>
              </a:rPr>
              <a:t>	</a:t>
            </a:r>
            <a:r>
              <a:rPr lang="en-US" b="1" i="0" dirty="0" err="1">
                <a:solidFill>
                  <a:srgbClr val="000000"/>
                </a:solidFill>
                <a:effectLst/>
                <a:latin typeface="inherit"/>
              </a:rPr>
              <a:t>GPIO.</a:t>
            </a:r>
            <a:r>
              <a:rPr lang="en-US" b="1" i="0" dirty="0" err="1">
                <a:solidFill>
                  <a:srgbClr val="0086B3"/>
                </a:solidFill>
                <a:effectLst/>
                <a:latin typeface="inherit"/>
              </a:rPr>
              <a:t>output</a:t>
            </a:r>
            <a:r>
              <a:rPr lang="en-US" b="1" i="0" dirty="0">
                <a:solidFill>
                  <a:srgbClr val="777777"/>
                </a:solidFill>
                <a:effectLst/>
                <a:latin typeface="inherit"/>
              </a:rPr>
              <a:t>(</a:t>
            </a:r>
            <a:r>
              <a:rPr lang="en-US" b="1" dirty="0">
                <a:solidFill>
                  <a:srgbClr val="009999"/>
                </a:solidFill>
                <a:latin typeface="inherit"/>
              </a:rPr>
              <a:t>18</a:t>
            </a:r>
            <a:r>
              <a:rPr lang="en-US" b="1" i="0" dirty="0">
                <a:solidFill>
                  <a:srgbClr val="000000"/>
                </a:solidFill>
                <a:effectLst/>
                <a:latin typeface="inherit"/>
              </a:rPr>
              <a:t>, GPIO.HIGH</a:t>
            </a:r>
            <a:r>
              <a:rPr lang="en-US" b="1" i="0" dirty="0">
                <a:solidFill>
                  <a:srgbClr val="777777"/>
                </a:solidFill>
                <a:effectLst/>
                <a:latin typeface="inherit"/>
              </a:rPr>
              <a:t>)	</a:t>
            </a:r>
            <a:r>
              <a:rPr lang="en-US" b="1" dirty="0">
                <a:solidFill>
                  <a:srgbClr val="777777"/>
                </a:solidFill>
                <a:latin typeface="inherit"/>
              </a:rPr>
              <a:t> </a:t>
            </a:r>
            <a:r>
              <a:rPr lang="en-US" b="1" i="0" dirty="0">
                <a:solidFill>
                  <a:srgbClr val="3333FF"/>
                </a:solidFill>
                <a:effectLst/>
                <a:latin typeface="inherit"/>
              </a:rPr>
              <a:t>#</a:t>
            </a:r>
            <a:r>
              <a:rPr lang="en-US" b="1" i="0" dirty="0">
                <a:solidFill>
                  <a:srgbClr val="9999AA"/>
                </a:solidFill>
                <a:effectLst/>
                <a:latin typeface="inherit"/>
              </a:rPr>
              <a:t> </a:t>
            </a:r>
            <a:r>
              <a:rPr lang="en-US" b="1" i="0" dirty="0">
                <a:solidFill>
                  <a:srgbClr val="FF0000"/>
                </a:solidFill>
                <a:effectLst/>
                <a:latin typeface="inherit"/>
              </a:rPr>
              <a:t>Turn on</a:t>
            </a:r>
            <a:endParaRPr lang="en-US" b="1" i="0" dirty="0">
              <a:solidFill>
                <a:srgbClr val="FF0000"/>
              </a:solidFill>
              <a:effectLst/>
              <a:latin typeface="Source Code Pro" panose="020B0509030403020204" pitchFamily="49" charset="0"/>
            </a:endParaRPr>
          </a:p>
          <a:p>
            <a:pPr algn="l"/>
            <a:r>
              <a:rPr lang="en-US" b="1" i="0" dirty="0">
                <a:solidFill>
                  <a:srgbClr val="0086B3"/>
                </a:solidFill>
                <a:effectLst/>
                <a:latin typeface="inherit"/>
              </a:rPr>
              <a:t>	sleep</a:t>
            </a:r>
            <a:r>
              <a:rPr lang="en-US" b="1" i="0" dirty="0">
                <a:solidFill>
                  <a:srgbClr val="777777"/>
                </a:solidFill>
                <a:effectLst/>
                <a:latin typeface="inherit"/>
              </a:rPr>
              <a:t>(</a:t>
            </a:r>
            <a:r>
              <a:rPr lang="en-US" b="1" i="0" dirty="0">
                <a:solidFill>
                  <a:srgbClr val="009999"/>
                </a:solidFill>
                <a:effectLst/>
                <a:latin typeface="inherit"/>
              </a:rPr>
              <a:t>1</a:t>
            </a:r>
            <a:r>
              <a:rPr lang="en-US" b="1" i="0" dirty="0">
                <a:solidFill>
                  <a:srgbClr val="777777"/>
                </a:solidFill>
                <a:effectLst/>
                <a:latin typeface="inherit"/>
              </a:rPr>
              <a:t>)</a:t>
            </a:r>
            <a:r>
              <a:rPr lang="en-US" b="1" i="0" dirty="0">
                <a:solidFill>
                  <a:srgbClr val="000000"/>
                </a:solidFill>
                <a:effectLst/>
                <a:latin typeface="inherit"/>
              </a:rPr>
              <a:t> 			</a:t>
            </a:r>
            <a:r>
              <a:rPr lang="en-US" b="1" i="0" dirty="0">
                <a:solidFill>
                  <a:srgbClr val="3333FF"/>
                </a:solidFill>
                <a:effectLst/>
                <a:latin typeface="inherit"/>
              </a:rPr>
              <a:t> #</a:t>
            </a:r>
            <a:r>
              <a:rPr lang="en-US" b="1" i="0" dirty="0">
                <a:solidFill>
                  <a:srgbClr val="9999AA"/>
                </a:solidFill>
                <a:effectLst/>
                <a:latin typeface="inherit"/>
              </a:rPr>
              <a:t> </a:t>
            </a:r>
            <a:r>
              <a:rPr lang="en-US" b="1" i="0" dirty="0">
                <a:solidFill>
                  <a:srgbClr val="FF0000"/>
                </a:solidFill>
                <a:effectLst/>
                <a:latin typeface="inherit"/>
              </a:rPr>
              <a:t>Sleep for 1 second</a:t>
            </a:r>
            <a:endParaRPr lang="en-US" b="1" i="0" dirty="0">
              <a:solidFill>
                <a:srgbClr val="FF0000"/>
              </a:solidFill>
              <a:effectLst/>
              <a:latin typeface="Source Code Pro" panose="020B0509030403020204" pitchFamily="49" charset="0"/>
            </a:endParaRPr>
          </a:p>
          <a:p>
            <a:pPr algn="l"/>
            <a:r>
              <a:rPr lang="en-US" b="1" i="0" dirty="0">
                <a:solidFill>
                  <a:srgbClr val="000000"/>
                </a:solidFill>
                <a:effectLst/>
                <a:latin typeface="inherit"/>
              </a:rPr>
              <a:t>	</a:t>
            </a:r>
            <a:r>
              <a:rPr lang="en-US" b="1" i="0" dirty="0" err="1">
                <a:solidFill>
                  <a:srgbClr val="000000"/>
                </a:solidFill>
                <a:effectLst/>
                <a:latin typeface="inherit"/>
              </a:rPr>
              <a:t>GPIO.</a:t>
            </a:r>
            <a:r>
              <a:rPr lang="en-US" b="1" i="0" dirty="0" err="1">
                <a:solidFill>
                  <a:srgbClr val="0086B3"/>
                </a:solidFill>
                <a:effectLst/>
                <a:latin typeface="inherit"/>
              </a:rPr>
              <a:t>output</a:t>
            </a:r>
            <a:r>
              <a:rPr lang="en-US" b="1" i="0" dirty="0">
                <a:solidFill>
                  <a:srgbClr val="777777"/>
                </a:solidFill>
                <a:effectLst/>
                <a:latin typeface="inherit"/>
              </a:rPr>
              <a:t>(</a:t>
            </a:r>
            <a:r>
              <a:rPr lang="en-US" b="1" dirty="0">
                <a:solidFill>
                  <a:srgbClr val="009999"/>
                </a:solidFill>
                <a:latin typeface="inherit"/>
              </a:rPr>
              <a:t>18</a:t>
            </a:r>
            <a:r>
              <a:rPr lang="en-US" b="1" i="0" dirty="0">
                <a:solidFill>
                  <a:srgbClr val="000000"/>
                </a:solidFill>
                <a:effectLst/>
                <a:latin typeface="inherit"/>
              </a:rPr>
              <a:t>, GPIO.LOW</a:t>
            </a:r>
            <a:r>
              <a:rPr lang="en-US" b="1" i="0" dirty="0">
                <a:solidFill>
                  <a:srgbClr val="777777"/>
                </a:solidFill>
                <a:effectLst/>
                <a:latin typeface="inherit"/>
              </a:rPr>
              <a:t>)</a:t>
            </a:r>
            <a:r>
              <a:rPr lang="en-US" b="1" i="0" dirty="0">
                <a:solidFill>
                  <a:srgbClr val="000000"/>
                </a:solidFill>
                <a:effectLst/>
                <a:latin typeface="inherit"/>
              </a:rPr>
              <a:t> 	</a:t>
            </a:r>
            <a:r>
              <a:rPr lang="en-US" b="1" i="0" dirty="0">
                <a:solidFill>
                  <a:srgbClr val="3333FF"/>
                </a:solidFill>
                <a:effectLst/>
                <a:latin typeface="inherit"/>
              </a:rPr>
              <a:t> #</a:t>
            </a:r>
            <a:r>
              <a:rPr lang="en-US" b="1" i="0" dirty="0">
                <a:solidFill>
                  <a:srgbClr val="9999AA"/>
                </a:solidFill>
                <a:effectLst/>
                <a:latin typeface="inherit"/>
              </a:rPr>
              <a:t> </a:t>
            </a:r>
            <a:r>
              <a:rPr lang="en-US" b="1" i="0" dirty="0">
                <a:solidFill>
                  <a:srgbClr val="FF0000"/>
                </a:solidFill>
                <a:effectLst/>
                <a:latin typeface="inherit"/>
              </a:rPr>
              <a:t>Turn off</a:t>
            </a:r>
            <a:endParaRPr lang="en-US" b="1" i="0" dirty="0">
              <a:solidFill>
                <a:srgbClr val="FF0000"/>
              </a:solidFill>
              <a:effectLst/>
              <a:latin typeface="Source Code Pro" panose="020B0509030403020204" pitchFamily="49" charset="0"/>
            </a:endParaRPr>
          </a:p>
          <a:p>
            <a:pPr algn="l"/>
            <a:r>
              <a:rPr lang="en-US" b="1" i="0" dirty="0">
                <a:solidFill>
                  <a:srgbClr val="0086B3"/>
                </a:solidFill>
                <a:effectLst/>
                <a:latin typeface="inherit"/>
              </a:rPr>
              <a:t>	sleep</a:t>
            </a:r>
            <a:r>
              <a:rPr lang="en-US" b="1" i="0" dirty="0">
                <a:solidFill>
                  <a:srgbClr val="777777"/>
                </a:solidFill>
                <a:effectLst/>
                <a:latin typeface="inherit"/>
              </a:rPr>
              <a:t>(</a:t>
            </a:r>
            <a:r>
              <a:rPr lang="en-US" b="1" i="0" dirty="0">
                <a:solidFill>
                  <a:srgbClr val="009999"/>
                </a:solidFill>
                <a:effectLst/>
                <a:latin typeface="inherit"/>
              </a:rPr>
              <a:t>1</a:t>
            </a:r>
            <a:r>
              <a:rPr lang="en-US" b="1" i="0" dirty="0">
                <a:solidFill>
                  <a:srgbClr val="777777"/>
                </a:solidFill>
                <a:effectLst/>
                <a:latin typeface="inherit"/>
              </a:rPr>
              <a:t>)</a:t>
            </a:r>
            <a:r>
              <a:rPr lang="en-US" b="1" i="0" dirty="0">
                <a:solidFill>
                  <a:srgbClr val="000000"/>
                </a:solidFill>
                <a:effectLst/>
                <a:latin typeface="inherit"/>
              </a:rPr>
              <a:t> 			</a:t>
            </a:r>
            <a:r>
              <a:rPr lang="en-US" b="1" i="0" dirty="0">
                <a:solidFill>
                  <a:srgbClr val="3333FF"/>
                </a:solidFill>
                <a:effectLst/>
                <a:latin typeface="inherit"/>
              </a:rPr>
              <a:t> #</a:t>
            </a:r>
            <a:r>
              <a:rPr lang="en-US" b="1" i="0" dirty="0">
                <a:solidFill>
                  <a:srgbClr val="9999AA"/>
                </a:solidFill>
                <a:effectLst/>
                <a:latin typeface="inherit"/>
              </a:rPr>
              <a:t> </a:t>
            </a:r>
            <a:r>
              <a:rPr lang="en-US" b="1" i="0" dirty="0">
                <a:solidFill>
                  <a:srgbClr val="FF0000"/>
                </a:solidFill>
                <a:effectLst/>
                <a:latin typeface="inherit"/>
              </a:rPr>
              <a:t>Sleep for 1 second</a:t>
            </a:r>
            <a:endParaRPr lang="en-US" b="1" i="0" dirty="0">
              <a:solidFill>
                <a:srgbClr val="FF0000"/>
              </a:solidFill>
              <a:effectLst/>
              <a:latin typeface="Source Code Pro" panose="020B0509030403020204" pitchFamily="49" charset="0"/>
            </a:endParaRPr>
          </a:p>
          <a:p>
            <a:pPr algn="l"/>
            <a:endParaRPr lang="en-US" b="1" i="0" dirty="0">
              <a:solidFill>
                <a:srgbClr val="AAAAAA"/>
              </a:solidFill>
              <a:effectLst/>
              <a:latin typeface="Source Code Pro" panose="020B0509030403020204" pitchFamily="49" charset="0"/>
            </a:endParaRPr>
          </a:p>
        </p:txBody>
      </p:sp>
    </p:spTree>
    <p:extLst>
      <p:ext uri="{BB962C8B-B14F-4D97-AF65-F5344CB8AC3E}">
        <p14:creationId xmlns:p14="http://schemas.microsoft.com/office/powerpoint/2010/main" val="32102570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5141CC02-1B57-67C2-D965-8D76B5E5E7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 y="458685"/>
            <a:ext cx="8336280" cy="46848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6233B45-1B4E-536D-8335-264062373BB2}"/>
              </a:ext>
            </a:extLst>
          </p:cNvPr>
          <p:cNvSpPr txBox="1"/>
          <p:nvPr/>
        </p:nvSpPr>
        <p:spPr>
          <a:xfrm>
            <a:off x="495300" y="0"/>
            <a:ext cx="5859780" cy="307777"/>
          </a:xfrm>
          <a:prstGeom prst="rect">
            <a:avLst/>
          </a:prstGeom>
          <a:noFill/>
        </p:spPr>
        <p:txBody>
          <a:bodyPr wrap="square">
            <a:spAutoFit/>
          </a:bodyPr>
          <a:lstStyle/>
          <a:p>
            <a:r>
              <a:rPr lang="en-US" sz="1400" b="1" dirty="0"/>
              <a:t>LED blink with Push Button using the Raspberry Pi and Python</a:t>
            </a:r>
          </a:p>
        </p:txBody>
      </p:sp>
    </p:spTree>
    <p:extLst>
      <p:ext uri="{BB962C8B-B14F-4D97-AF65-F5344CB8AC3E}">
        <p14:creationId xmlns:p14="http://schemas.microsoft.com/office/powerpoint/2010/main" val="30907538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F2BD0E-3C20-747F-8460-2F59EE468C50}"/>
              </a:ext>
            </a:extLst>
          </p:cNvPr>
          <p:cNvPicPr>
            <a:picLocks noChangeAspect="1"/>
          </p:cNvPicPr>
          <p:nvPr/>
        </p:nvPicPr>
        <p:blipFill>
          <a:blip r:embed="rId2"/>
          <a:stretch>
            <a:fillRect/>
          </a:stretch>
        </p:blipFill>
        <p:spPr>
          <a:xfrm>
            <a:off x="342899" y="67386"/>
            <a:ext cx="8589425" cy="4832274"/>
          </a:xfrm>
          <a:prstGeom prst="rect">
            <a:avLst/>
          </a:prstGeom>
        </p:spPr>
      </p:pic>
    </p:spTree>
    <p:extLst>
      <p:ext uri="{BB962C8B-B14F-4D97-AF65-F5344CB8AC3E}">
        <p14:creationId xmlns:p14="http://schemas.microsoft.com/office/powerpoint/2010/main" val="762215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C764AA3-B1B7-6FE7-6E7D-709F2ABB78D6}"/>
              </a:ext>
            </a:extLst>
          </p:cNvPr>
          <p:cNvGraphicFramePr>
            <a:graphicFrameLocks noGrp="1"/>
          </p:cNvGraphicFramePr>
          <p:nvPr>
            <p:extLst>
              <p:ext uri="{D42A27DB-BD31-4B8C-83A1-F6EECF244321}">
                <p14:modId xmlns:p14="http://schemas.microsoft.com/office/powerpoint/2010/main" val="2023131935"/>
              </p:ext>
            </p:extLst>
          </p:nvPr>
        </p:nvGraphicFramePr>
        <p:xfrm>
          <a:off x="179882" y="532255"/>
          <a:ext cx="8829207" cy="4543415"/>
        </p:xfrm>
        <a:graphic>
          <a:graphicData uri="http://schemas.openxmlformats.org/drawingml/2006/table">
            <a:tbl>
              <a:tblPr firstRow="1" bandRow="1">
                <a:tableStyleId>{E27665BA-8202-44FC-AD62-C9F0E3EA811A}</a:tableStyleId>
              </a:tblPr>
              <a:tblGrid>
                <a:gridCol w="1566472">
                  <a:extLst>
                    <a:ext uri="{9D8B030D-6E8A-4147-A177-3AD203B41FA5}">
                      <a16:colId xmlns:a16="http://schemas.microsoft.com/office/drawing/2014/main" val="362891705"/>
                    </a:ext>
                  </a:extLst>
                </a:gridCol>
                <a:gridCol w="3688637">
                  <a:extLst>
                    <a:ext uri="{9D8B030D-6E8A-4147-A177-3AD203B41FA5}">
                      <a16:colId xmlns:a16="http://schemas.microsoft.com/office/drawing/2014/main" val="1139384154"/>
                    </a:ext>
                  </a:extLst>
                </a:gridCol>
                <a:gridCol w="3574098">
                  <a:extLst>
                    <a:ext uri="{9D8B030D-6E8A-4147-A177-3AD203B41FA5}">
                      <a16:colId xmlns:a16="http://schemas.microsoft.com/office/drawing/2014/main" val="1467769365"/>
                    </a:ext>
                  </a:extLst>
                </a:gridCol>
              </a:tblGrid>
              <a:tr h="33717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b="1" dirty="0"/>
                    </a:p>
                  </a:txBody>
                  <a:tcPr/>
                </a:tc>
                <a:tc>
                  <a:txBody>
                    <a:bodyPr/>
                    <a:lstStyle/>
                    <a:p>
                      <a:pPr algn="ctr"/>
                      <a:r>
                        <a:rPr lang="en-US" b="1" dirty="0">
                          <a:solidFill>
                            <a:schemeClr val="bg1"/>
                          </a:solidFill>
                        </a:rPr>
                        <a:t>Arduino </a:t>
                      </a:r>
                      <a:endParaRPr lang="en-US" dirty="0">
                        <a:solidFill>
                          <a:schemeClr val="bg1"/>
                        </a:solidFill>
                      </a:endParaRPr>
                    </a:p>
                  </a:txBody>
                  <a:tcPr>
                    <a:solidFill>
                      <a:srgbClr val="002060"/>
                    </a:solidFill>
                  </a:tcPr>
                </a:tc>
                <a:tc>
                  <a:txBody>
                    <a:bodyPr/>
                    <a:lstStyle/>
                    <a:p>
                      <a:pPr algn="ctr"/>
                      <a:r>
                        <a:rPr lang="en-US" b="1" dirty="0">
                          <a:solidFill>
                            <a:schemeClr val="bg1"/>
                          </a:solidFill>
                        </a:rPr>
                        <a:t>Raspberry Pi </a:t>
                      </a:r>
                      <a:endParaRPr lang="en-US" dirty="0">
                        <a:solidFill>
                          <a:schemeClr val="bg1"/>
                        </a:solidFill>
                      </a:endParaRPr>
                    </a:p>
                  </a:txBody>
                  <a:tcPr>
                    <a:solidFill>
                      <a:srgbClr val="002060"/>
                    </a:solidFill>
                  </a:tcPr>
                </a:tc>
                <a:extLst>
                  <a:ext uri="{0D108BD9-81ED-4DB2-BD59-A6C34878D82A}">
                    <a16:rowId xmlns:a16="http://schemas.microsoft.com/office/drawing/2014/main" val="1371805839"/>
                  </a:ext>
                </a:extLst>
              </a:tr>
              <a:tr h="6858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b="1" dirty="0">
                        <a:solidFill>
                          <a:schemeClr val="bg1"/>
                        </a:solidFil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b="1" dirty="0">
                        <a:solidFill>
                          <a:schemeClr val="bg1"/>
                        </a:solidFil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dirty="0">
                          <a:solidFill>
                            <a:schemeClr val="bg1"/>
                          </a:solidFill>
                        </a:rPr>
                        <a:t>Architecture</a:t>
                      </a:r>
                    </a:p>
                  </a:txBody>
                  <a:tcPr>
                    <a:solidFill>
                      <a:srgbClr val="006600"/>
                    </a:solidFill>
                  </a:tcPr>
                </a:tc>
                <a:tc>
                  <a:txBody>
                    <a:bodyPr/>
                    <a:lstStyle/>
                    <a:p>
                      <a:pPr algn="just"/>
                      <a:r>
                        <a:rPr lang="en-US" dirty="0">
                          <a:latin typeface="Cambria" panose="02040503050406030204" pitchFamily="18" charset="0"/>
                          <a:ea typeface="Cambria" panose="02040503050406030204" pitchFamily="18" charset="0"/>
                        </a:rPr>
                        <a:t>A </a:t>
                      </a:r>
                      <a:r>
                        <a:rPr lang="en-US" b="1" dirty="0">
                          <a:solidFill>
                            <a:srgbClr val="FF0000"/>
                          </a:solidFill>
                          <a:latin typeface="Cambria" panose="02040503050406030204" pitchFamily="18" charset="0"/>
                          <a:ea typeface="Cambria" panose="02040503050406030204" pitchFamily="18" charset="0"/>
                        </a:rPr>
                        <a:t>microcontroller</a:t>
                      </a:r>
                      <a:r>
                        <a:rPr lang="en-US" dirty="0">
                          <a:latin typeface="Cambria" panose="02040503050406030204" pitchFamily="18" charset="0"/>
                          <a:ea typeface="Cambria" panose="02040503050406030204" pitchFamily="18" charset="0"/>
                        </a:rPr>
                        <a:t> platform. It’s designed to run simple programs and perform tasks like reading sensors, controlling LEDs, motors, or other actuators. Common models like the </a:t>
                      </a:r>
                      <a:r>
                        <a:rPr lang="en-US" b="1" dirty="0">
                          <a:latin typeface="Cambria" panose="02040503050406030204" pitchFamily="18" charset="0"/>
                          <a:ea typeface="Cambria" panose="02040503050406030204" pitchFamily="18" charset="0"/>
                        </a:rPr>
                        <a:t>Arduino Uno</a:t>
                      </a:r>
                      <a:r>
                        <a:rPr lang="en-US" dirty="0">
                          <a:latin typeface="Cambria" panose="02040503050406030204" pitchFamily="18" charset="0"/>
                          <a:ea typeface="Cambria" panose="02040503050406030204" pitchFamily="18" charset="0"/>
                        </a:rPr>
                        <a:t> use microcontrollers such as the ATmega328.</a:t>
                      </a:r>
                    </a:p>
                  </a:txBody>
                  <a:tcPr>
                    <a:solidFill>
                      <a:schemeClr val="accent5">
                        <a:lumMod val="20000"/>
                        <a:lumOff val="80000"/>
                      </a:schemeClr>
                    </a:solidFill>
                  </a:tcPr>
                </a:tc>
                <a:tc>
                  <a:txBody>
                    <a:bodyPr/>
                    <a:lstStyle/>
                    <a:p>
                      <a:pPr algn="just"/>
                      <a:r>
                        <a:rPr lang="en-US" dirty="0">
                          <a:latin typeface="Cambria" panose="02040503050406030204" pitchFamily="18" charset="0"/>
                          <a:ea typeface="Cambria" panose="02040503050406030204" pitchFamily="18" charset="0"/>
                        </a:rPr>
                        <a:t>A </a:t>
                      </a:r>
                      <a:r>
                        <a:rPr lang="en-US" b="1" dirty="0">
                          <a:solidFill>
                            <a:srgbClr val="FF0000"/>
                          </a:solidFill>
                          <a:latin typeface="Cambria" panose="02040503050406030204" pitchFamily="18" charset="0"/>
                          <a:ea typeface="Cambria" panose="02040503050406030204" pitchFamily="18" charset="0"/>
                        </a:rPr>
                        <a:t>single-board computer</a:t>
                      </a:r>
                      <a:r>
                        <a:rPr lang="en-US" dirty="0">
                          <a:latin typeface="Cambria" panose="02040503050406030204" pitchFamily="18" charset="0"/>
                          <a:ea typeface="Cambria" panose="02040503050406030204" pitchFamily="18" charset="0"/>
                        </a:rPr>
                        <a:t>. It runs a full operating system (often </a:t>
                      </a:r>
                      <a:r>
                        <a:rPr lang="en-US" b="1" dirty="0">
                          <a:latin typeface="Cambria" panose="02040503050406030204" pitchFamily="18" charset="0"/>
                          <a:ea typeface="Cambria" panose="02040503050406030204" pitchFamily="18" charset="0"/>
                        </a:rPr>
                        <a:t>Raspberry Pi OS</a:t>
                      </a:r>
                      <a:r>
                        <a:rPr lang="en-US" dirty="0">
                          <a:latin typeface="Cambria" panose="02040503050406030204" pitchFamily="18" charset="0"/>
                          <a:ea typeface="Cambria" panose="02040503050406030204" pitchFamily="18" charset="0"/>
                        </a:rPr>
                        <a:t>, based on Linux) and can handle complex tasks like running multiple programs, networking, or even acting as a lightweight server.</a:t>
                      </a:r>
                    </a:p>
                  </a:txBody>
                  <a:tcPr>
                    <a:solidFill>
                      <a:schemeClr val="accent1">
                        <a:lumMod val="20000"/>
                        <a:lumOff val="80000"/>
                      </a:schemeClr>
                    </a:solidFill>
                  </a:tcPr>
                </a:tc>
                <a:extLst>
                  <a:ext uri="{0D108BD9-81ED-4DB2-BD59-A6C34878D82A}">
                    <a16:rowId xmlns:a16="http://schemas.microsoft.com/office/drawing/2014/main" val="1684196769"/>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dirty="0">
                          <a:solidFill>
                            <a:schemeClr val="bg1"/>
                          </a:solidFill>
                        </a:rPr>
                        <a:t>Operating System</a:t>
                      </a:r>
                    </a:p>
                  </a:txBody>
                  <a:tcPr>
                    <a:solidFill>
                      <a:srgbClr val="006600"/>
                    </a:solidFill>
                  </a:tcPr>
                </a:tc>
                <a:tc>
                  <a:txBody>
                    <a:bodyPr/>
                    <a:lstStyle/>
                    <a:p>
                      <a:pPr algn="just"/>
                      <a:r>
                        <a:rPr lang="en-US" b="1" dirty="0">
                          <a:solidFill>
                            <a:srgbClr val="FF0000"/>
                          </a:solidFill>
                          <a:latin typeface="Cambria" panose="02040503050406030204" pitchFamily="18" charset="0"/>
                          <a:ea typeface="Cambria" panose="02040503050406030204" pitchFamily="18" charset="0"/>
                        </a:rPr>
                        <a:t>Doesn’t have an operating system</a:t>
                      </a:r>
                      <a:r>
                        <a:rPr lang="en-US" dirty="0">
                          <a:latin typeface="Cambria" panose="02040503050406030204" pitchFamily="18" charset="0"/>
                          <a:ea typeface="Cambria" panose="02040503050406030204" pitchFamily="18" charset="0"/>
                        </a:rPr>
                        <a:t>. It runs a single program at a time, loaded directly onto its memory</a:t>
                      </a:r>
                    </a:p>
                  </a:txBody>
                  <a:tcPr>
                    <a:solidFill>
                      <a:schemeClr val="accent5">
                        <a:lumMod val="20000"/>
                        <a:lumOff val="80000"/>
                      </a:schemeClr>
                    </a:solidFill>
                  </a:tcPr>
                </a:tc>
                <a:tc>
                  <a:txBody>
                    <a:bodyPr/>
                    <a:lstStyle/>
                    <a:p>
                      <a:pPr algn="just"/>
                      <a:r>
                        <a:rPr lang="en-US" dirty="0">
                          <a:latin typeface="Cambria" panose="02040503050406030204" pitchFamily="18" charset="0"/>
                          <a:ea typeface="Cambria" panose="02040503050406030204" pitchFamily="18" charset="0"/>
                        </a:rPr>
                        <a:t>Has a </a:t>
                      </a:r>
                      <a:r>
                        <a:rPr lang="en-US" b="1" dirty="0">
                          <a:solidFill>
                            <a:srgbClr val="FF0000"/>
                          </a:solidFill>
                          <a:latin typeface="Cambria" panose="02040503050406030204" pitchFamily="18" charset="0"/>
                          <a:ea typeface="Cambria" panose="02040503050406030204" pitchFamily="18" charset="0"/>
                        </a:rPr>
                        <a:t>fully functional OS</a:t>
                      </a:r>
                      <a:r>
                        <a:rPr lang="en-US" dirty="0">
                          <a:latin typeface="Cambria" panose="02040503050406030204" pitchFamily="18" charset="0"/>
                          <a:ea typeface="Cambria" panose="02040503050406030204" pitchFamily="18" charset="0"/>
                        </a:rPr>
                        <a:t>, allowing for multitasking, web browsing, file management, and more.</a:t>
                      </a:r>
                    </a:p>
                  </a:txBody>
                  <a:tcPr>
                    <a:solidFill>
                      <a:schemeClr val="accent1">
                        <a:lumMod val="20000"/>
                        <a:lumOff val="80000"/>
                      </a:schemeClr>
                    </a:solidFill>
                  </a:tcPr>
                </a:tc>
                <a:extLst>
                  <a:ext uri="{0D108BD9-81ED-4DB2-BD59-A6C34878D82A}">
                    <a16:rowId xmlns:a16="http://schemas.microsoft.com/office/drawing/2014/main" val="4053560373"/>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b="1" dirty="0">
                        <a:solidFill>
                          <a:schemeClr val="bg1"/>
                        </a:solidFil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dirty="0">
                          <a:solidFill>
                            <a:schemeClr val="bg1"/>
                          </a:solidFill>
                        </a:rPr>
                        <a:t>Power and Performance</a:t>
                      </a:r>
                    </a:p>
                  </a:txBody>
                  <a:tcPr>
                    <a:solidFill>
                      <a:srgbClr val="006600"/>
                    </a:solidFill>
                  </a:tcPr>
                </a:tc>
                <a:tc>
                  <a:txBody>
                    <a:bodyPr/>
                    <a:lstStyle/>
                    <a:p>
                      <a:pPr algn="just"/>
                      <a:r>
                        <a:rPr lang="en-US" dirty="0">
                          <a:latin typeface="Cambria" panose="02040503050406030204" pitchFamily="18" charset="0"/>
                          <a:ea typeface="Cambria" panose="02040503050406030204" pitchFamily="18" charset="0"/>
                        </a:rPr>
                        <a:t>Limited in terms of processing power (16-32 MHz) and memory (usually 2-8 KB RAM). It's designed for low-power, real-time tasks.</a:t>
                      </a:r>
                    </a:p>
                  </a:txBody>
                  <a:tcPr>
                    <a:solidFill>
                      <a:schemeClr val="accent5">
                        <a:lumMod val="20000"/>
                        <a:lumOff val="80000"/>
                      </a:schemeClr>
                    </a:solidFill>
                  </a:tcPr>
                </a:tc>
                <a:tc>
                  <a:txBody>
                    <a:bodyPr/>
                    <a:lstStyle/>
                    <a:p>
                      <a:pPr algn="just"/>
                      <a:r>
                        <a:rPr lang="en-US" dirty="0">
                          <a:latin typeface="Cambria" panose="02040503050406030204" pitchFamily="18" charset="0"/>
                          <a:ea typeface="Cambria" panose="02040503050406030204" pitchFamily="18" charset="0"/>
                        </a:rPr>
                        <a:t>Far more powerful, with multi-core processors, higher RAM (512MB to 8GB), USB ports, HDMI output, and the ability to run a desktop environment.</a:t>
                      </a:r>
                    </a:p>
                  </a:txBody>
                  <a:tcPr>
                    <a:solidFill>
                      <a:schemeClr val="accent1">
                        <a:lumMod val="20000"/>
                        <a:lumOff val="80000"/>
                      </a:schemeClr>
                    </a:solidFill>
                  </a:tcPr>
                </a:tc>
                <a:extLst>
                  <a:ext uri="{0D108BD9-81ED-4DB2-BD59-A6C34878D82A}">
                    <a16:rowId xmlns:a16="http://schemas.microsoft.com/office/drawing/2014/main" val="1387468558"/>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b="1" dirty="0">
                        <a:solidFill>
                          <a:schemeClr val="bg1"/>
                        </a:solidFil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dirty="0">
                          <a:solidFill>
                            <a:schemeClr val="bg1"/>
                          </a:solidFill>
                        </a:rPr>
                        <a:t>Connectivity and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dirty="0">
                          <a:solidFill>
                            <a:schemeClr val="bg1"/>
                          </a:solidFill>
                        </a:rPr>
                        <a:t>Interfaces</a:t>
                      </a:r>
                    </a:p>
                  </a:txBody>
                  <a:tcPr>
                    <a:solidFill>
                      <a:srgbClr val="006600"/>
                    </a:solidFill>
                  </a:tcPr>
                </a:tc>
                <a:tc>
                  <a:txBody>
                    <a:bodyPr/>
                    <a:lstStyle/>
                    <a:p>
                      <a:pPr algn="just"/>
                      <a:r>
                        <a:rPr lang="en-US" dirty="0">
                          <a:latin typeface="Cambria" panose="02040503050406030204" pitchFamily="18" charset="0"/>
                          <a:ea typeface="Cambria" panose="02040503050406030204" pitchFamily="18" charset="0"/>
                        </a:rPr>
                        <a:t>Typically has fewer interfaces. It comes with digital and analog input/output pins to interface with sensors, motors, or other electronics. It lacks native support for peripherals like monitors or keyboards.</a:t>
                      </a:r>
                    </a:p>
                  </a:txBody>
                  <a:tcPr>
                    <a:solidFill>
                      <a:schemeClr val="accent5">
                        <a:lumMod val="20000"/>
                        <a:lumOff val="80000"/>
                      </a:schemeClr>
                    </a:solidFill>
                  </a:tcPr>
                </a:tc>
                <a:tc>
                  <a:txBody>
                    <a:bodyPr/>
                    <a:lstStyle/>
                    <a:p>
                      <a:pPr algn="just"/>
                      <a:r>
                        <a:rPr lang="en-US" dirty="0">
                          <a:latin typeface="Cambria" panose="02040503050406030204" pitchFamily="18" charset="0"/>
                          <a:ea typeface="Cambria" panose="02040503050406030204" pitchFamily="18" charset="0"/>
                        </a:rPr>
                        <a:t>Has a wide range of connectivity options like USB ports, HDMI, Ethernet, Wi-Fi, and Bluetooth. It also supports GPIO pins for hardware interfacing like Arduino, but with more capabilities.</a:t>
                      </a:r>
                    </a:p>
                  </a:txBody>
                  <a:tcPr>
                    <a:solidFill>
                      <a:schemeClr val="accent1">
                        <a:lumMod val="20000"/>
                        <a:lumOff val="80000"/>
                      </a:schemeClr>
                    </a:solidFill>
                  </a:tcPr>
                </a:tc>
                <a:extLst>
                  <a:ext uri="{0D108BD9-81ED-4DB2-BD59-A6C34878D82A}">
                    <a16:rowId xmlns:a16="http://schemas.microsoft.com/office/drawing/2014/main" val="633568042"/>
                  </a:ext>
                </a:extLst>
              </a:tr>
            </a:tbl>
          </a:graphicData>
        </a:graphic>
      </p:graphicFrame>
    </p:spTree>
    <p:extLst>
      <p:ext uri="{BB962C8B-B14F-4D97-AF65-F5344CB8AC3E}">
        <p14:creationId xmlns:p14="http://schemas.microsoft.com/office/powerpoint/2010/main" val="1580227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9ED61F3-003B-7600-F091-965EB9B19876}"/>
              </a:ext>
            </a:extLst>
          </p:cNvPr>
          <p:cNvGraphicFramePr>
            <a:graphicFrameLocks noGrp="1"/>
          </p:cNvGraphicFramePr>
          <p:nvPr>
            <p:extLst>
              <p:ext uri="{D42A27DB-BD31-4B8C-83A1-F6EECF244321}">
                <p14:modId xmlns:p14="http://schemas.microsoft.com/office/powerpoint/2010/main" val="3139334099"/>
              </p:ext>
            </p:extLst>
          </p:nvPr>
        </p:nvGraphicFramePr>
        <p:xfrm>
          <a:off x="127415" y="539750"/>
          <a:ext cx="8671811" cy="2316480"/>
        </p:xfrm>
        <a:graphic>
          <a:graphicData uri="http://schemas.openxmlformats.org/drawingml/2006/table">
            <a:tbl>
              <a:tblPr firstRow="1" bandRow="1">
                <a:tableStyleId>{E27665BA-8202-44FC-AD62-C9F0E3EA811A}</a:tableStyleId>
              </a:tblPr>
              <a:tblGrid>
                <a:gridCol w="1737271">
                  <a:extLst>
                    <a:ext uri="{9D8B030D-6E8A-4147-A177-3AD203B41FA5}">
                      <a16:colId xmlns:a16="http://schemas.microsoft.com/office/drawing/2014/main" val="2889660595"/>
                    </a:ext>
                  </a:extLst>
                </a:gridCol>
                <a:gridCol w="3263742">
                  <a:extLst>
                    <a:ext uri="{9D8B030D-6E8A-4147-A177-3AD203B41FA5}">
                      <a16:colId xmlns:a16="http://schemas.microsoft.com/office/drawing/2014/main" val="1622023043"/>
                    </a:ext>
                  </a:extLst>
                </a:gridCol>
                <a:gridCol w="3670798">
                  <a:extLst>
                    <a:ext uri="{9D8B030D-6E8A-4147-A177-3AD203B41FA5}">
                      <a16:colId xmlns:a16="http://schemas.microsoft.com/office/drawing/2014/main" val="2691819856"/>
                    </a:ext>
                  </a:extLst>
                </a:gridCol>
              </a:tblGrid>
              <a:tr h="370840">
                <a:tc>
                  <a:txBody>
                    <a:bodyPr/>
                    <a:lstStyle/>
                    <a:p>
                      <a:pPr algn="ctr"/>
                      <a:endParaRPr lang="en-US" sz="1400" b="1" i="0" u="none" strike="noStrike" cap="none" dirty="0">
                        <a:solidFill>
                          <a:schemeClr val="bg1"/>
                        </a:solidFill>
                        <a:latin typeface="Arial"/>
                        <a:cs typeface="Arial"/>
                        <a:sym typeface="Arial"/>
                      </a:endParaRPr>
                    </a:p>
                    <a:p>
                      <a:pPr algn="ctr"/>
                      <a:r>
                        <a:rPr lang="en-US" sz="1400" b="1" i="0" u="none" strike="noStrike" cap="none" dirty="0">
                          <a:solidFill>
                            <a:schemeClr val="bg1"/>
                          </a:solidFill>
                          <a:latin typeface="Arial"/>
                          <a:cs typeface="Arial"/>
                          <a:sym typeface="Arial"/>
                        </a:rPr>
                        <a:t>Programming</a:t>
                      </a:r>
                    </a:p>
                  </a:txBody>
                  <a:tcPr>
                    <a:solidFill>
                      <a:srgbClr val="006600"/>
                    </a:solidFill>
                  </a:tcPr>
                </a:tc>
                <a:tc>
                  <a:txBody>
                    <a:bodyPr/>
                    <a:lstStyle/>
                    <a:p>
                      <a:pPr algn="just"/>
                      <a:r>
                        <a:rPr lang="en-US" dirty="0"/>
                        <a:t>Primarily programmed using the </a:t>
                      </a:r>
                      <a:r>
                        <a:rPr lang="en-US" b="1" dirty="0">
                          <a:solidFill>
                            <a:srgbClr val="FF0000"/>
                          </a:solidFill>
                        </a:rPr>
                        <a:t>Arduino IDE</a:t>
                      </a:r>
                      <a:r>
                        <a:rPr lang="en-US" dirty="0">
                          <a:solidFill>
                            <a:srgbClr val="FF0000"/>
                          </a:solidFill>
                        </a:rPr>
                        <a:t> </a:t>
                      </a:r>
                      <a:r>
                        <a:rPr lang="en-US" dirty="0"/>
                        <a:t>with </a:t>
                      </a:r>
                      <a:r>
                        <a:rPr lang="en-US" b="1" dirty="0">
                          <a:solidFill>
                            <a:srgbClr val="FF0000"/>
                          </a:solidFill>
                        </a:rPr>
                        <a:t>C/C++</a:t>
                      </a:r>
                      <a:r>
                        <a:rPr lang="en-US" dirty="0">
                          <a:solidFill>
                            <a:srgbClr val="FF0000"/>
                          </a:solidFill>
                        </a:rPr>
                        <a:t>. </a:t>
                      </a:r>
                      <a:r>
                        <a:rPr lang="en-US" dirty="0"/>
                        <a:t>It’s simpler and more focused on interacting with hardware.</a:t>
                      </a:r>
                    </a:p>
                  </a:txBody>
                  <a:tcPr>
                    <a:solidFill>
                      <a:schemeClr val="accent5">
                        <a:lumMod val="20000"/>
                        <a:lumOff val="80000"/>
                      </a:schemeClr>
                    </a:solidFill>
                  </a:tcPr>
                </a:tc>
                <a:tc>
                  <a:txBody>
                    <a:bodyPr/>
                    <a:lstStyle/>
                    <a:p>
                      <a:pPr algn="just"/>
                      <a:r>
                        <a:rPr lang="en-US" dirty="0"/>
                        <a:t>You can program it using many languages like </a:t>
                      </a:r>
                      <a:r>
                        <a:rPr lang="en-US" b="1" dirty="0">
                          <a:solidFill>
                            <a:srgbClr val="FF0000"/>
                          </a:solidFill>
                        </a:rPr>
                        <a:t>Python, C, Java</a:t>
                      </a:r>
                      <a:r>
                        <a:rPr lang="en-US" dirty="0"/>
                        <a:t>, etc. It supports a wide variety of software and development environments since it's a full computer.</a:t>
                      </a:r>
                    </a:p>
                  </a:txBody>
                  <a:tcPr>
                    <a:solidFill>
                      <a:schemeClr val="accent1">
                        <a:lumMod val="20000"/>
                        <a:lumOff val="80000"/>
                      </a:schemeClr>
                    </a:solidFill>
                  </a:tcPr>
                </a:tc>
                <a:extLst>
                  <a:ext uri="{0D108BD9-81ED-4DB2-BD59-A6C34878D82A}">
                    <a16:rowId xmlns:a16="http://schemas.microsoft.com/office/drawing/2014/main" val="3809841393"/>
                  </a:ext>
                </a:extLst>
              </a:tr>
              <a:tr h="370840">
                <a:tc>
                  <a:txBody>
                    <a:bodyPr/>
                    <a:lstStyle/>
                    <a:p>
                      <a:pPr algn="ctr"/>
                      <a:endParaRPr lang="en-US" sz="1400" b="1" i="0" u="none" strike="noStrike" cap="none" dirty="0">
                        <a:solidFill>
                          <a:schemeClr val="bg1"/>
                        </a:solidFill>
                        <a:latin typeface="Arial"/>
                        <a:cs typeface="Arial"/>
                        <a:sym typeface="Arial"/>
                      </a:endParaRPr>
                    </a:p>
                    <a:p>
                      <a:pPr algn="ctr"/>
                      <a:endParaRPr lang="en-US" sz="1400" b="1" i="0" u="none" strike="noStrike" cap="none" dirty="0">
                        <a:solidFill>
                          <a:schemeClr val="bg1"/>
                        </a:solidFill>
                        <a:latin typeface="Arial"/>
                        <a:cs typeface="Arial"/>
                        <a:sym typeface="Arial"/>
                      </a:endParaRPr>
                    </a:p>
                    <a:p>
                      <a:pPr algn="ctr"/>
                      <a:r>
                        <a:rPr lang="en-US" sz="1400" b="1" i="0" u="none" strike="noStrike" cap="none" dirty="0">
                          <a:solidFill>
                            <a:schemeClr val="bg1"/>
                          </a:solidFill>
                          <a:latin typeface="Arial"/>
                          <a:cs typeface="Arial"/>
                          <a:sym typeface="Arial"/>
                        </a:rPr>
                        <a:t>Use Case</a:t>
                      </a:r>
                    </a:p>
                  </a:txBody>
                  <a:tcPr>
                    <a:solidFill>
                      <a:srgbClr val="006600"/>
                    </a:solidFill>
                  </a:tcPr>
                </a:tc>
                <a:tc>
                  <a:txBody>
                    <a:bodyPr/>
                    <a:lstStyle/>
                    <a:p>
                      <a:pPr algn="just"/>
                      <a:r>
                        <a:rPr lang="en-US" dirty="0"/>
                        <a:t>Ideal for simpler projects like robotics, sensor monitoring, motor control, or other embedded systems where real-time control and low power are essential.</a:t>
                      </a:r>
                    </a:p>
                  </a:txBody>
                  <a:tcPr>
                    <a:solidFill>
                      <a:schemeClr val="accent5">
                        <a:lumMod val="20000"/>
                        <a:lumOff val="80000"/>
                      </a:schemeClr>
                    </a:solidFill>
                  </a:tcPr>
                </a:tc>
                <a:tc>
                  <a:txBody>
                    <a:bodyPr/>
                    <a:lstStyle/>
                    <a:p>
                      <a:pPr algn="just"/>
                      <a:r>
                        <a:rPr lang="en-US" dirty="0"/>
                        <a:t>Suited for more complex applications such as programming, running servers, media centers, or even AI applications. It’s often used for educational purposes, prototyping, or projects that require significant processing power.</a:t>
                      </a:r>
                    </a:p>
                  </a:txBody>
                  <a:tcPr>
                    <a:solidFill>
                      <a:schemeClr val="accent1">
                        <a:lumMod val="20000"/>
                        <a:lumOff val="80000"/>
                      </a:schemeClr>
                    </a:solidFill>
                  </a:tcPr>
                </a:tc>
                <a:extLst>
                  <a:ext uri="{0D108BD9-81ED-4DB2-BD59-A6C34878D82A}">
                    <a16:rowId xmlns:a16="http://schemas.microsoft.com/office/drawing/2014/main" val="1820581826"/>
                  </a:ext>
                </a:extLst>
              </a:tr>
            </a:tbl>
          </a:graphicData>
        </a:graphic>
      </p:graphicFrame>
      <p:sp>
        <p:nvSpPr>
          <p:cNvPr id="4" name="Rectangle 2">
            <a:extLst>
              <a:ext uri="{FF2B5EF4-FFF2-40B4-BE49-F238E27FC236}">
                <a16:creationId xmlns:a16="http://schemas.microsoft.com/office/drawing/2014/main" id="{5D0B6346-361D-F2BD-F866-FB9B87F63A91}"/>
              </a:ext>
            </a:extLst>
          </p:cNvPr>
          <p:cNvSpPr>
            <a:spLocks noChangeArrowheads="1"/>
          </p:cNvSpPr>
          <p:nvPr/>
        </p:nvSpPr>
        <p:spPr bwMode="auto">
          <a:xfrm>
            <a:off x="367259" y="3345837"/>
            <a:ext cx="689483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1" eaLnBrk="0" fontAlgn="base" hangingPunct="0">
              <a:spcBef>
                <a:spcPct val="0"/>
              </a:spcBef>
              <a:spcAft>
                <a:spcPct val="0"/>
              </a:spcAft>
              <a:buClr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rgbClr val="FF0000"/>
                </a:solidFill>
                <a:effectLst/>
                <a:latin typeface="Arial" panose="020B0604020202020204" pitchFamily="34" charset="0"/>
              </a:rPr>
              <a:t>Arduino</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a:ln>
                  <a:noFill/>
                </a:ln>
                <a:solidFill>
                  <a:schemeClr val="tx1">
                    <a:lumMod val="50000"/>
                  </a:schemeClr>
                </a:solidFill>
                <a:effectLst/>
                <a:latin typeface="Arial" panose="020B0604020202020204" pitchFamily="34" charset="0"/>
              </a:rPr>
              <a:t>is for simple, low-power hardware control tasks.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rgbClr val="FF0000"/>
                </a:solidFill>
                <a:effectLst/>
                <a:latin typeface="Arial" panose="020B0604020202020204" pitchFamily="34" charset="0"/>
              </a:rPr>
              <a:t>Raspberry Pi</a:t>
            </a:r>
            <a:r>
              <a:rPr kumimoji="0" lang="en-US" altLang="en-US" sz="1800" b="0" i="0" u="none" strike="noStrike" cap="none" normalizeH="0" baseline="0" dirty="0">
                <a:ln>
                  <a:noFill/>
                </a:ln>
                <a:solidFill>
                  <a:srgbClr val="FF0000"/>
                </a:solidFill>
                <a:effectLst/>
                <a:latin typeface="Arial" panose="020B0604020202020204" pitchFamily="34" charset="0"/>
              </a:rPr>
              <a:t> </a:t>
            </a:r>
            <a:r>
              <a:rPr kumimoji="0" lang="en-US" altLang="en-US" sz="1800" b="0" i="0" u="none" strike="noStrike" cap="none" normalizeH="0" baseline="0" dirty="0">
                <a:ln>
                  <a:noFill/>
                </a:ln>
                <a:solidFill>
                  <a:schemeClr val="tx1">
                    <a:lumMod val="50000"/>
                  </a:schemeClr>
                </a:solidFill>
                <a:effectLst/>
                <a:latin typeface="Arial" panose="020B0604020202020204" pitchFamily="34" charset="0"/>
              </a:rPr>
              <a:t>is for more complex, high-power computing tasks. </a:t>
            </a:r>
          </a:p>
        </p:txBody>
      </p:sp>
    </p:spTree>
    <p:extLst>
      <p:ext uri="{BB962C8B-B14F-4D97-AF65-F5344CB8AC3E}">
        <p14:creationId xmlns:p14="http://schemas.microsoft.com/office/powerpoint/2010/main" val="1055096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69B46A-5719-9EF1-3400-45B75481CB76}"/>
              </a:ext>
            </a:extLst>
          </p:cNvPr>
          <p:cNvPicPr>
            <a:picLocks noChangeAspect="1"/>
          </p:cNvPicPr>
          <p:nvPr/>
        </p:nvPicPr>
        <p:blipFill>
          <a:blip r:embed="rId2"/>
          <a:stretch>
            <a:fillRect/>
          </a:stretch>
        </p:blipFill>
        <p:spPr>
          <a:xfrm>
            <a:off x="213560" y="683544"/>
            <a:ext cx="9029700" cy="4257675"/>
          </a:xfrm>
          <a:prstGeom prst="rect">
            <a:avLst/>
          </a:prstGeom>
        </p:spPr>
      </p:pic>
      <p:sp>
        <p:nvSpPr>
          <p:cNvPr id="4" name="TextBox 3">
            <a:extLst>
              <a:ext uri="{FF2B5EF4-FFF2-40B4-BE49-F238E27FC236}">
                <a16:creationId xmlns:a16="http://schemas.microsoft.com/office/drawing/2014/main" id="{F1E9D923-6F13-8695-DD80-71BD8C9775C9}"/>
              </a:ext>
            </a:extLst>
          </p:cNvPr>
          <p:cNvSpPr txBox="1"/>
          <p:nvPr/>
        </p:nvSpPr>
        <p:spPr>
          <a:xfrm>
            <a:off x="553452" y="208184"/>
            <a:ext cx="4668252" cy="400110"/>
          </a:xfrm>
          <a:prstGeom prst="rect">
            <a:avLst/>
          </a:prstGeom>
          <a:noFill/>
        </p:spPr>
        <p:txBody>
          <a:bodyPr wrap="square">
            <a:spAutoFit/>
          </a:bodyPr>
          <a:lstStyle/>
          <a:p>
            <a:pPr algn="l"/>
            <a:r>
              <a:rPr lang="en-US" sz="2000" b="1" i="0" dirty="0">
                <a:solidFill>
                  <a:srgbClr val="333333"/>
                </a:solidFill>
                <a:effectLst/>
                <a:latin typeface="Roboto" panose="020F0502020204030204" pitchFamily="2" charset="0"/>
              </a:rPr>
              <a:t>Raspberry Pi zero Board</a:t>
            </a:r>
          </a:p>
        </p:txBody>
      </p:sp>
    </p:spTree>
    <p:extLst>
      <p:ext uri="{BB962C8B-B14F-4D97-AF65-F5344CB8AC3E}">
        <p14:creationId xmlns:p14="http://schemas.microsoft.com/office/powerpoint/2010/main" val="30964927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EEFAC0A-649F-6562-F6BD-D0600FBEDF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450" y="0"/>
            <a:ext cx="7021513"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7B5D19D-6654-2AA9-579C-9BA17AB1D3EF}"/>
              </a:ext>
            </a:extLst>
          </p:cNvPr>
          <p:cNvSpPr txBox="1"/>
          <p:nvPr/>
        </p:nvSpPr>
        <p:spPr>
          <a:xfrm>
            <a:off x="421106" y="146902"/>
            <a:ext cx="4572000" cy="523220"/>
          </a:xfrm>
          <a:prstGeom prst="rect">
            <a:avLst/>
          </a:prstGeom>
          <a:noFill/>
        </p:spPr>
        <p:txBody>
          <a:bodyPr wrap="square">
            <a:spAutoFit/>
          </a:bodyPr>
          <a:lstStyle/>
          <a:p>
            <a:pPr algn="l"/>
            <a:r>
              <a:rPr lang="en-US" sz="2800" b="1" i="0" dirty="0">
                <a:solidFill>
                  <a:srgbClr val="333333"/>
                </a:solidFill>
                <a:effectLst/>
                <a:latin typeface="Roboto" panose="020F0502020204030204" pitchFamily="2" charset="0"/>
              </a:rPr>
              <a:t>Raspberry Pi Board</a:t>
            </a:r>
          </a:p>
        </p:txBody>
      </p:sp>
    </p:spTree>
    <p:extLst>
      <p:ext uri="{BB962C8B-B14F-4D97-AF65-F5344CB8AC3E}">
        <p14:creationId xmlns:p14="http://schemas.microsoft.com/office/powerpoint/2010/main" val="2599106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B479CCAC-29A7-798C-B49F-8F242385E1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087" y="0"/>
            <a:ext cx="8697913"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720A10E-EA99-1EBA-35DF-E3AB55B06733}"/>
              </a:ext>
            </a:extLst>
          </p:cNvPr>
          <p:cNvSpPr txBox="1"/>
          <p:nvPr/>
        </p:nvSpPr>
        <p:spPr>
          <a:xfrm>
            <a:off x="0" y="0"/>
            <a:ext cx="4572000" cy="400110"/>
          </a:xfrm>
          <a:prstGeom prst="rect">
            <a:avLst/>
          </a:prstGeom>
          <a:noFill/>
        </p:spPr>
        <p:txBody>
          <a:bodyPr wrap="square">
            <a:spAutoFit/>
          </a:bodyPr>
          <a:lstStyle/>
          <a:p>
            <a:pPr algn="l"/>
            <a:r>
              <a:rPr lang="en-US" sz="2000" b="1" i="0" dirty="0">
                <a:solidFill>
                  <a:srgbClr val="212121"/>
                </a:solidFill>
                <a:effectLst/>
                <a:latin typeface="Roboto" panose="020F0502020204030204" pitchFamily="2" charset="0"/>
              </a:rPr>
              <a:t>Raspberry Pi 3 </a:t>
            </a:r>
            <a:endParaRPr lang="en-US" sz="2000" b="1" i="0" dirty="0">
              <a:solidFill>
                <a:srgbClr val="333333"/>
              </a:solidFill>
              <a:effectLst/>
              <a:latin typeface="Roboto" panose="020F0502020204030204" pitchFamily="2" charset="0"/>
            </a:endParaRPr>
          </a:p>
        </p:txBody>
      </p:sp>
    </p:spTree>
    <p:extLst>
      <p:ext uri="{BB962C8B-B14F-4D97-AF65-F5344CB8AC3E}">
        <p14:creationId xmlns:p14="http://schemas.microsoft.com/office/powerpoint/2010/main" val="2303386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5604F0A-059A-4CD2-41BE-0588FF6617B2}"/>
              </a:ext>
            </a:extLst>
          </p:cNvPr>
          <p:cNvGrpSpPr/>
          <p:nvPr/>
        </p:nvGrpSpPr>
        <p:grpSpPr>
          <a:xfrm>
            <a:off x="0" y="0"/>
            <a:ext cx="9144000" cy="5143500"/>
            <a:chOff x="0" y="0"/>
            <a:chExt cx="9144000" cy="5143500"/>
          </a:xfrm>
        </p:grpSpPr>
        <p:sp>
          <p:nvSpPr>
            <p:cNvPr id="2" name="AutoShape 2">
              <a:extLst>
                <a:ext uri="{FF2B5EF4-FFF2-40B4-BE49-F238E27FC236}">
                  <a16:creationId xmlns:a16="http://schemas.microsoft.com/office/drawing/2014/main" id="{183DC7F0-6307-0BBA-FCFC-F96E725120DE}"/>
                </a:ext>
              </a:extLst>
            </p:cNvPr>
            <p:cNvSpPr>
              <a:spLocks noChangeAspect="1" noChangeArrowheads="1"/>
            </p:cNvSpPr>
            <p:nvPr/>
          </p:nvSpPr>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1456A1C5-FBB6-2C9F-6BBD-9EE859734993}"/>
                </a:ext>
              </a:extLst>
            </p:cNvPr>
            <p:cNvPicPr>
              <a:picLocks noChangeAspect="1"/>
            </p:cNvPicPr>
            <p:nvPr/>
          </p:nvPicPr>
          <p:blipFill>
            <a:blip r:embed="rId2"/>
            <a:stretch>
              <a:fillRect/>
            </a:stretch>
          </p:blipFill>
          <p:spPr>
            <a:xfrm>
              <a:off x="329784" y="0"/>
              <a:ext cx="8527036" cy="5132429"/>
            </a:xfrm>
            <a:prstGeom prst="rect">
              <a:avLst/>
            </a:prstGeom>
          </p:spPr>
        </p:pic>
        <p:sp>
          <p:nvSpPr>
            <p:cNvPr id="5" name="Rectangle 4">
              <a:extLst>
                <a:ext uri="{FF2B5EF4-FFF2-40B4-BE49-F238E27FC236}">
                  <a16:creationId xmlns:a16="http://schemas.microsoft.com/office/drawing/2014/main" id="{3E39327C-ACB8-70F4-7071-43B9FD20E3B6}"/>
                </a:ext>
              </a:extLst>
            </p:cNvPr>
            <p:cNvSpPr/>
            <p:nvPr/>
          </p:nvSpPr>
          <p:spPr>
            <a:xfrm>
              <a:off x="142407" y="4871803"/>
              <a:ext cx="2338465" cy="2716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559090D-A34F-F599-A06D-B9BA4C481059}"/>
                </a:ext>
              </a:extLst>
            </p:cNvPr>
            <p:cNvSpPr/>
            <p:nvPr/>
          </p:nvSpPr>
          <p:spPr>
            <a:xfrm>
              <a:off x="861935" y="0"/>
              <a:ext cx="3327816" cy="2716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40259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PIO Pin Layout">
            <a:extLst>
              <a:ext uri="{FF2B5EF4-FFF2-40B4-BE49-F238E27FC236}">
                <a16:creationId xmlns:a16="http://schemas.microsoft.com/office/drawing/2014/main" id="{410E344A-8561-63F0-7A8E-8A5478D557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115" r="37032"/>
          <a:stretch/>
        </p:blipFill>
        <p:spPr bwMode="auto">
          <a:xfrm>
            <a:off x="7757410" y="0"/>
            <a:ext cx="138659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19466431-772A-8FC6-C19E-02890652FA8D}"/>
              </a:ext>
            </a:extLst>
          </p:cNvPr>
          <p:cNvPicPr>
            <a:picLocks noChangeAspect="1"/>
          </p:cNvPicPr>
          <p:nvPr/>
        </p:nvPicPr>
        <p:blipFill>
          <a:blip r:embed="rId3"/>
          <a:stretch>
            <a:fillRect/>
          </a:stretch>
        </p:blipFill>
        <p:spPr>
          <a:xfrm>
            <a:off x="118766" y="0"/>
            <a:ext cx="7017707" cy="5143500"/>
          </a:xfrm>
          <a:prstGeom prst="rect">
            <a:avLst/>
          </a:prstGeom>
        </p:spPr>
      </p:pic>
    </p:spTree>
    <p:extLst>
      <p:ext uri="{BB962C8B-B14F-4D97-AF65-F5344CB8AC3E}">
        <p14:creationId xmlns:p14="http://schemas.microsoft.com/office/powerpoint/2010/main" val="1235573355"/>
      </p:ext>
    </p:extLst>
  </p:cSld>
  <p:clrMapOvr>
    <a:masterClrMapping/>
  </p:clrMapOvr>
</p:sld>
</file>

<file path=ppt/theme/theme1.xml><?xml version="1.0" encoding="utf-8"?>
<a:theme xmlns:a="http://schemas.openxmlformats.org/drawingml/2006/main" name="Theme1 Co">
  <a:themeElements>
    <a:clrScheme name="Custom 347">
      <a:dk1>
        <a:srgbClr val="263248"/>
      </a:dk1>
      <a:lt1>
        <a:srgbClr val="FFFFFF"/>
      </a:lt1>
      <a:dk2>
        <a:srgbClr val="434343"/>
      </a:dk2>
      <a:lt2>
        <a:srgbClr val="E0E4E9"/>
      </a:lt2>
      <a:accent1>
        <a:srgbClr val="3F5378"/>
      </a:accent1>
      <a:accent2>
        <a:srgbClr val="263248"/>
      </a:accent2>
      <a:accent3>
        <a:srgbClr val="92A8C8"/>
      </a:accent3>
      <a:accent4>
        <a:srgbClr val="C7D3E6"/>
      </a:accent4>
      <a:accent5>
        <a:srgbClr val="FF9800"/>
      </a:accent5>
      <a:accent6>
        <a:srgbClr val="D26F00"/>
      </a:accent6>
      <a:hlink>
        <a:srgbClr val="3F537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 Co" id="{1CE07D53-D6ED-4561-87E0-D7685E472055}" vid="{D0CA6871-408D-4513-BE58-FD794280D8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11491</TotalTime>
  <Words>1752</Words>
  <Application>Microsoft Office PowerPoint</Application>
  <PresentationFormat>On-screen Show (16:9)</PresentationFormat>
  <Paragraphs>277</Paragraphs>
  <Slides>26</Slides>
  <Notes>1</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26</vt:i4>
      </vt:variant>
    </vt:vector>
  </HeadingPairs>
  <TitlesOfParts>
    <vt:vector size="39" baseType="lpstr">
      <vt:lpstr>Roboto</vt:lpstr>
      <vt:lpstr>Calibri</vt:lpstr>
      <vt:lpstr>Arial</vt:lpstr>
      <vt:lpstr>Arvo</vt:lpstr>
      <vt:lpstr>Times New Roman</vt:lpstr>
      <vt:lpstr>Roboto Condensed</vt:lpstr>
      <vt:lpstr>Cambria</vt:lpstr>
      <vt:lpstr>Montserrat</vt:lpstr>
      <vt:lpstr>Roboto Condensed Light</vt:lpstr>
      <vt:lpstr>inherit</vt:lpstr>
      <vt:lpstr>Source Code Pro</vt:lpstr>
      <vt:lpstr>Theme1 Co</vt:lpstr>
      <vt:lpstr>Office Theme</vt:lpstr>
      <vt:lpstr>IoT Physical Devices and Endpoints - RaspberryPi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About the RaspberryPi Board: Hardware Layout</vt:lpstr>
      <vt:lpstr>About the RaspberryPi Board: Hardware Layout</vt:lpstr>
      <vt:lpstr>About the RaspberryPi Board: Hardware Layout</vt:lpstr>
      <vt:lpstr>About the RaspberryPi Board: Hardware Layout</vt:lpstr>
      <vt:lpstr>About the RaspberryPi Board: Hardware Layout</vt:lpstr>
      <vt:lpstr>About the RaspberryPi Board: Hardware Layout</vt:lpstr>
      <vt:lpstr>About the RaspberryPi Board: Hardware Layout</vt:lpstr>
      <vt:lpstr>About the RaspberryPi Board: Hardware Layout</vt:lpstr>
      <vt:lpstr>About the RaspberryPi Board: Hardware Layout</vt:lpstr>
      <vt:lpstr>About the RaspberryPi Board: Hardware Layout</vt:lpstr>
      <vt:lpstr>About the RaspberryPi Board: Hardware Layout</vt:lpstr>
      <vt:lpstr>About the RaspberryPi Board: Hardware Layout</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ORGANIZATION  &amp;  ARCHITECTURE</dc:title>
  <dc:creator>Phanindra Thota</dc:creator>
  <cp:lastModifiedBy>Phanindra Thota</cp:lastModifiedBy>
  <cp:revision>566</cp:revision>
  <dcterms:modified xsi:type="dcterms:W3CDTF">2024-10-26T02:38:00Z</dcterms:modified>
</cp:coreProperties>
</file>